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Lato"/>
      <p:regular r:id="rId27"/>
      <p:bold r:id="rId28"/>
      <p:italic r:id="rId29"/>
      <p:boldItalic r:id="rId30"/>
    </p:embeddedFont>
    <p:embeddedFont>
      <p:font typeface="Red Hat Display"/>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40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402"/>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edHatDisplay-regular.fntdata"/><Relationship Id="rId30" Type="http://schemas.openxmlformats.org/officeDocument/2006/relationships/font" Target="fonts/Lato-boldItalic.fntdata"/><Relationship Id="rId11" Type="http://schemas.openxmlformats.org/officeDocument/2006/relationships/slide" Target="slides/slide6.xml"/><Relationship Id="rId33" Type="http://schemas.openxmlformats.org/officeDocument/2006/relationships/font" Target="fonts/RedHatDisplay-italic.fntdata"/><Relationship Id="rId10" Type="http://schemas.openxmlformats.org/officeDocument/2006/relationships/slide" Target="slides/slide5.xml"/><Relationship Id="rId32" Type="http://schemas.openxmlformats.org/officeDocument/2006/relationships/font" Target="fonts/RedHatDisplay-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RedHatDisplay-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b60af78cc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b60af78cc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b60af78cc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b60af78cc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b2e5b7f47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g2b2e5b7f474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b60af78c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b60af78c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b59a0bf36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b59a0bf36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4.png"/><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3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type="title">
  <p:cSld name="TITLE">
    <p:bg>
      <p:bgPr>
        <a:solidFill>
          <a:schemeClr val="lt1"/>
        </a:solidFill>
      </p:bgPr>
    </p:bg>
    <p:spTree>
      <p:nvGrpSpPr>
        <p:cNvPr id="9" name="Shape 9"/>
        <p:cNvGrpSpPr/>
        <p:nvPr/>
      </p:nvGrpSpPr>
      <p:grpSpPr>
        <a:xfrm>
          <a:off x="0" y="0"/>
          <a:ext cx="0" cy="0"/>
          <a:chOff x="0" y="0"/>
          <a:chExt cx="0" cy="0"/>
        </a:xfrm>
      </p:grpSpPr>
      <p:sp>
        <p:nvSpPr>
          <p:cNvPr id="10" name="Google Shape;10;p2"/>
          <p:cNvSpPr txBox="1"/>
          <p:nvPr/>
        </p:nvSpPr>
        <p:spPr>
          <a:xfrm>
            <a:off x="761975" y="3423775"/>
            <a:ext cx="3807600" cy="845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1" sz="1300" u="none" cap="none" strike="noStrike">
              <a:solidFill>
                <a:schemeClr val="lt1"/>
              </a:solidFill>
              <a:latin typeface="Source Sans Pro"/>
              <a:ea typeface="Source Sans Pro"/>
              <a:cs typeface="Source Sans Pro"/>
              <a:sym typeface="Source Sans Pro"/>
            </a:endParaRPr>
          </a:p>
        </p:txBody>
      </p:sp>
      <p:sp>
        <p:nvSpPr>
          <p:cNvPr id="11" name="Google Shape;11;p2"/>
          <p:cNvSpPr txBox="1"/>
          <p:nvPr>
            <p:ph idx="1" type="subTitle"/>
          </p:nvPr>
        </p:nvSpPr>
        <p:spPr>
          <a:xfrm>
            <a:off x="759275" y="3438025"/>
            <a:ext cx="3807600" cy="8451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rgbClr val="FFFFFF"/>
              </a:buClr>
              <a:buSzPts val="1300"/>
              <a:buNone/>
              <a:defRPr i="1" sz="1300">
                <a:solidFill>
                  <a:srgbClr val="FFFFFF"/>
                </a:solidFill>
              </a:defRPr>
            </a:lvl1pPr>
            <a:lvl2pPr lvl="1" algn="l">
              <a:lnSpc>
                <a:spcPct val="100000"/>
              </a:lnSpc>
              <a:spcBef>
                <a:spcPts val="0"/>
              </a:spcBef>
              <a:spcAft>
                <a:spcPts val="0"/>
              </a:spcAft>
              <a:buClr>
                <a:srgbClr val="FFFFFF"/>
              </a:buClr>
              <a:buSzPts val="2800"/>
              <a:buNone/>
              <a:defRPr i="1" sz="2800">
                <a:solidFill>
                  <a:srgbClr val="FFFFFF"/>
                </a:solidFill>
              </a:defRPr>
            </a:lvl2pPr>
            <a:lvl3pPr lvl="2" algn="l">
              <a:lnSpc>
                <a:spcPct val="100000"/>
              </a:lnSpc>
              <a:spcBef>
                <a:spcPts val="0"/>
              </a:spcBef>
              <a:spcAft>
                <a:spcPts val="0"/>
              </a:spcAft>
              <a:buClr>
                <a:srgbClr val="FFFFFF"/>
              </a:buClr>
              <a:buSzPts val="2800"/>
              <a:buNone/>
              <a:defRPr i="1" sz="2800">
                <a:solidFill>
                  <a:srgbClr val="FFFFFF"/>
                </a:solidFill>
              </a:defRPr>
            </a:lvl3pPr>
            <a:lvl4pPr lvl="3" algn="l">
              <a:lnSpc>
                <a:spcPct val="100000"/>
              </a:lnSpc>
              <a:spcBef>
                <a:spcPts val="0"/>
              </a:spcBef>
              <a:spcAft>
                <a:spcPts val="0"/>
              </a:spcAft>
              <a:buClr>
                <a:srgbClr val="FFFFFF"/>
              </a:buClr>
              <a:buSzPts val="2800"/>
              <a:buNone/>
              <a:defRPr i="1" sz="2800">
                <a:solidFill>
                  <a:srgbClr val="FFFFFF"/>
                </a:solidFill>
              </a:defRPr>
            </a:lvl4pPr>
            <a:lvl5pPr lvl="4" algn="l">
              <a:lnSpc>
                <a:spcPct val="100000"/>
              </a:lnSpc>
              <a:spcBef>
                <a:spcPts val="0"/>
              </a:spcBef>
              <a:spcAft>
                <a:spcPts val="0"/>
              </a:spcAft>
              <a:buClr>
                <a:srgbClr val="FFFFFF"/>
              </a:buClr>
              <a:buSzPts val="2800"/>
              <a:buNone/>
              <a:defRPr i="1" sz="2800">
                <a:solidFill>
                  <a:srgbClr val="FFFFFF"/>
                </a:solidFill>
              </a:defRPr>
            </a:lvl5pPr>
            <a:lvl6pPr lvl="5" algn="l">
              <a:lnSpc>
                <a:spcPct val="100000"/>
              </a:lnSpc>
              <a:spcBef>
                <a:spcPts val="0"/>
              </a:spcBef>
              <a:spcAft>
                <a:spcPts val="0"/>
              </a:spcAft>
              <a:buClr>
                <a:srgbClr val="FFFFFF"/>
              </a:buClr>
              <a:buSzPts val="2800"/>
              <a:buNone/>
              <a:defRPr i="1" sz="2800">
                <a:solidFill>
                  <a:srgbClr val="FFFFFF"/>
                </a:solidFill>
              </a:defRPr>
            </a:lvl6pPr>
            <a:lvl7pPr lvl="6" algn="l">
              <a:lnSpc>
                <a:spcPct val="100000"/>
              </a:lnSpc>
              <a:spcBef>
                <a:spcPts val="0"/>
              </a:spcBef>
              <a:spcAft>
                <a:spcPts val="0"/>
              </a:spcAft>
              <a:buClr>
                <a:srgbClr val="FFFFFF"/>
              </a:buClr>
              <a:buSzPts val="2800"/>
              <a:buNone/>
              <a:defRPr i="1" sz="2800">
                <a:solidFill>
                  <a:srgbClr val="FFFFFF"/>
                </a:solidFill>
              </a:defRPr>
            </a:lvl7pPr>
            <a:lvl8pPr lvl="7" algn="l">
              <a:lnSpc>
                <a:spcPct val="100000"/>
              </a:lnSpc>
              <a:spcBef>
                <a:spcPts val="0"/>
              </a:spcBef>
              <a:spcAft>
                <a:spcPts val="0"/>
              </a:spcAft>
              <a:buClr>
                <a:srgbClr val="FFFFFF"/>
              </a:buClr>
              <a:buSzPts val="2800"/>
              <a:buNone/>
              <a:defRPr i="1" sz="2800">
                <a:solidFill>
                  <a:srgbClr val="FFFFFF"/>
                </a:solidFill>
              </a:defRPr>
            </a:lvl8pPr>
            <a:lvl9pPr lvl="8" algn="l">
              <a:lnSpc>
                <a:spcPct val="100000"/>
              </a:lnSpc>
              <a:spcBef>
                <a:spcPts val="0"/>
              </a:spcBef>
              <a:spcAft>
                <a:spcPts val="0"/>
              </a:spcAft>
              <a:buClr>
                <a:srgbClr val="FFFFFF"/>
              </a:buClr>
              <a:buSzPts val="2800"/>
              <a:buNone/>
              <a:defRPr i="1" sz="2800">
                <a:solidFill>
                  <a:srgbClr val="FFFFFF"/>
                </a:solidFill>
              </a:defRPr>
            </a:lvl9pPr>
          </a:lstStyle>
          <a:p/>
        </p:txBody>
      </p:sp>
      <p:sp>
        <p:nvSpPr>
          <p:cNvPr id="12" name="Google Shape;12;p2"/>
          <p:cNvSpPr txBox="1"/>
          <p:nvPr>
            <p:ph type="ctrTitle"/>
          </p:nvPr>
        </p:nvSpPr>
        <p:spPr>
          <a:xfrm>
            <a:off x="413075" y="992400"/>
            <a:ext cx="5682900" cy="2130600"/>
          </a:xfrm>
          <a:prstGeom prst="rect">
            <a:avLst/>
          </a:prstGeom>
          <a:noFill/>
          <a:ln>
            <a:noFill/>
          </a:ln>
        </p:spPr>
        <p:txBody>
          <a:bodyPr anchorCtr="0" anchor="ctr" bIns="0" lIns="0" spcFirstLastPara="1" rIns="0" wrap="square" tIns="0">
            <a:noAutofit/>
          </a:bodyPr>
          <a:lstStyle>
            <a:lvl1pPr lvl="0" algn="l">
              <a:lnSpc>
                <a:spcPct val="80000"/>
              </a:lnSpc>
              <a:spcBef>
                <a:spcPts val="0"/>
              </a:spcBef>
              <a:spcAft>
                <a:spcPts val="0"/>
              </a:spcAft>
              <a:buSzPts val="5500"/>
              <a:buNone/>
              <a:defRPr sz="5500"/>
            </a:lvl1pPr>
            <a:lvl2pPr lvl="1" algn="l">
              <a:lnSpc>
                <a:spcPct val="100000"/>
              </a:lnSpc>
              <a:spcBef>
                <a:spcPts val="0"/>
              </a:spcBef>
              <a:spcAft>
                <a:spcPts val="0"/>
              </a:spcAft>
              <a:buClr>
                <a:srgbClr val="E42524"/>
              </a:buClr>
              <a:buSzPts val="5200"/>
              <a:buNone/>
              <a:defRPr sz="5200">
                <a:solidFill>
                  <a:srgbClr val="E42524"/>
                </a:solidFill>
              </a:defRPr>
            </a:lvl2pPr>
            <a:lvl3pPr lvl="2" algn="l">
              <a:lnSpc>
                <a:spcPct val="100000"/>
              </a:lnSpc>
              <a:spcBef>
                <a:spcPts val="0"/>
              </a:spcBef>
              <a:spcAft>
                <a:spcPts val="0"/>
              </a:spcAft>
              <a:buClr>
                <a:srgbClr val="E42524"/>
              </a:buClr>
              <a:buSzPts val="5200"/>
              <a:buNone/>
              <a:defRPr sz="5200">
                <a:solidFill>
                  <a:srgbClr val="E42524"/>
                </a:solidFill>
              </a:defRPr>
            </a:lvl3pPr>
            <a:lvl4pPr lvl="3" algn="l">
              <a:lnSpc>
                <a:spcPct val="100000"/>
              </a:lnSpc>
              <a:spcBef>
                <a:spcPts val="0"/>
              </a:spcBef>
              <a:spcAft>
                <a:spcPts val="0"/>
              </a:spcAft>
              <a:buClr>
                <a:srgbClr val="E42524"/>
              </a:buClr>
              <a:buSzPts val="5200"/>
              <a:buNone/>
              <a:defRPr sz="5200">
                <a:solidFill>
                  <a:srgbClr val="E42524"/>
                </a:solidFill>
              </a:defRPr>
            </a:lvl4pPr>
            <a:lvl5pPr lvl="4" algn="l">
              <a:lnSpc>
                <a:spcPct val="100000"/>
              </a:lnSpc>
              <a:spcBef>
                <a:spcPts val="0"/>
              </a:spcBef>
              <a:spcAft>
                <a:spcPts val="0"/>
              </a:spcAft>
              <a:buClr>
                <a:srgbClr val="E42524"/>
              </a:buClr>
              <a:buSzPts val="5200"/>
              <a:buNone/>
              <a:defRPr sz="5200">
                <a:solidFill>
                  <a:srgbClr val="E42524"/>
                </a:solidFill>
              </a:defRPr>
            </a:lvl5pPr>
            <a:lvl6pPr lvl="5" algn="l">
              <a:lnSpc>
                <a:spcPct val="100000"/>
              </a:lnSpc>
              <a:spcBef>
                <a:spcPts val="0"/>
              </a:spcBef>
              <a:spcAft>
                <a:spcPts val="0"/>
              </a:spcAft>
              <a:buClr>
                <a:srgbClr val="E42524"/>
              </a:buClr>
              <a:buSzPts val="5200"/>
              <a:buNone/>
              <a:defRPr sz="5200">
                <a:solidFill>
                  <a:srgbClr val="E42524"/>
                </a:solidFill>
              </a:defRPr>
            </a:lvl6pPr>
            <a:lvl7pPr lvl="6" algn="l">
              <a:lnSpc>
                <a:spcPct val="100000"/>
              </a:lnSpc>
              <a:spcBef>
                <a:spcPts val="0"/>
              </a:spcBef>
              <a:spcAft>
                <a:spcPts val="0"/>
              </a:spcAft>
              <a:buClr>
                <a:srgbClr val="E42524"/>
              </a:buClr>
              <a:buSzPts val="5200"/>
              <a:buNone/>
              <a:defRPr sz="5200">
                <a:solidFill>
                  <a:srgbClr val="E42524"/>
                </a:solidFill>
              </a:defRPr>
            </a:lvl7pPr>
            <a:lvl8pPr lvl="7" algn="l">
              <a:lnSpc>
                <a:spcPct val="100000"/>
              </a:lnSpc>
              <a:spcBef>
                <a:spcPts val="0"/>
              </a:spcBef>
              <a:spcAft>
                <a:spcPts val="0"/>
              </a:spcAft>
              <a:buClr>
                <a:srgbClr val="E42524"/>
              </a:buClr>
              <a:buSzPts val="5200"/>
              <a:buNone/>
              <a:defRPr sz="5200">
                <a:solidFill>
                  <a:srgbClr val="E42524"/>
                </a:solidFill>
              </a:defRPr>
            </a:lvl8pPr>
            <a:lvl9pPr lvl="8" algn="l">
              <a:lnSpc>
                <a:spcPct val="100000"/>
              </a:lnSpc>
              <a:spcBef>
                <a:spcPts val="0"/>
              </a:spcBef>
              <a:spcAft>
                <a:spcPts val="0"/>
              </a:spcAft>
              <a:buClr>
                <a:srgbClr val="E42524"/>
              </a:buClr>
              <a:buSzPts val="5200"/>
              <a:buNone/>
              <a:defRPr sz="5200">
                <a:solidFill>
                  <a:srgbClr val="E42524"/>
                </a:solidFill>
              </a:defRPr>
            </a:lvl9pPr>
          </a:lstStyle>
          <a:p/>
        </p:txBody>
      </p:sp>
      <p:sp>
        <p:nvSpPr>
          <p:cNvPr id="13" name="Google Shape;13;p2"/>
          <p:cNvSpPr txBox="1"/>
          <p:nvPr>
            <p:ph idx="2" type="subTitle"/>
          </p:nvPr>
        </p:nvSpPr>
        <p:spPr>
          <a:xfrm>
            <a:off x="447725" y="3020700"/>
            <a:ext cx="7233600" cy="8451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4" name="Google Shape;14;p2"/>
          <p:cNvPicPr preferRelativeResize="0"/>
          <p:nvPr/>
        </p:nvPicPr>
        <p:blipFill rotWithShape="1">
          <a:blip r:embed="rId2">
            <a:alphaModFix/>
          </a:blip>
          <a:srcRect b="0" l="0" r="0" t="0"/>
          <a:stretch/>
        </p:blipFill>
        <p:spPr>
          <a:xfrm>
            <a:off x="5895600" y="152400"/>
            <a:ext cx="2715887" cy="2715887"/>
          </a:xfrm>
          <a:prstGeom prst="rect">
            <a:avLst/>
          </a:prstGeom>
          <a:noFill/>
          <a:ln>
            <a:noFill/>
          </a:ln>
        </p:spPr>
      </p:pic>
      <p:pic>
        <p:nvPicPr>
          <p:cNvPr id="15" name="Google Shape;15;p2"/>
          <p:cNvPicPr preferRelativeResize="0"/>
          <p:nvPr/>
        </p:nvPicPr>
        <p:blipFill rotWithShape="1">
          <a:blip r:embed="rId3">
            <a:alphaModFix/>
          </a:blip>
          <a:srcRect b="0" l="0" r="0" t="0"/>
          <a:stretch/>
        </p:blipFill>
        <p:spPr>
          <a:xfrm>
            <a:off x="3822200" y="866400"/>
            <a:ext cx="5143501" cy="5143501"/>
          </a:xfrm>
          <a:prstGeom prst="rect">
            <a:avLst/>
          </a:prstGeom>
          <a:noFill/>
          <a:ln>
            <a:noFill/>
          </a:ln>
        </p:spPr>
      </p:pic>
      <p:pic>
        <p:nvPicPr>
          <p:cNvPr id="16" name="Google Shape;16;p2"/>
          <p:cNvPicPr preferRelativeResize="0"/>
          <p:nvPr/>
        </p:nvPicPr>
        <p:blipFill rotWithShape="1">
          <a:blip r:embed="rId4">
            <a:alphaModFix/>
          </a:blip>
          <a:srcRect b="0" l="0" r="0" t="0"/>
          <a:stretch/>
        </p:blipFill>
        <p:spPr>
          <a:xfrm>
            <a:off x="6910625" y="3678151"/>
            <a:ext cx="2130598" cy="2130598"/>
          </a:xfrm>
          <a:prstGeom prst="rect">
            <a:avLst/>
          </a:prstGeom>
          <a:noFill/>
          <a:ln>
            <a:noFill/>
          </a:ln>
        </p:spPr>
      </p:pic>
      <p:pic>
        <p:nvPicPr>
          <p:cNvPr id="17" name="Google Shape;17;p2"/>
          <p:cNvPicPr preferRelativeResize="0"/>
          <p:nvPr/>
        </p:nvPicPr>
        <p:blipFill rotWithShape="1">
          <a:blip r:embed="rId5">
            <a:alphaModFix/>
          </a:blip>
          <a:srcRect b="0" l="0" r="0" t="0"/>
          <a:stretch/>
        </p:blipFill>
        <p:spPr>
          <a:xfrm>
            <a:off x="447724" y="4556824"/>
            <a:ext cx="2512000" cy="2956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lestones">
  <p:cSld name="TITLE_4_1_1_2_1">
    <p:spTree>
      <p:nvGrpSpPr>
        <p:cNvPr id="85" name="Shape 85"/>
        <p:cNvGrpSpPr/>
        <p:nvPr/>
      </p:nvGrpSpPr>
      <p:grpSpPr>
        <a:xfrm>
          <a:off x="0" y="0"/>
          <a:ext cx="0" cy="0"/>
          <a:chOff x="0" y="0"/>
          <a:chExt cx="0" cy="0"/>
        </a:xfrm>
      </p:grpSpPr>
      <p:pic>
        <p:nvPicPr>
          <p:cNvPr id="86" name="Google Shape;86;p11"/>
          <p:cNvPicPr preferRelativeResize="0"/>
          <p:nvPr/>
        </p:nvPicPr>
        <p:blipFill rotWithShape="1">
          <a:blip r:embed="rId2">
            <a:alphaModFix/>
          </a:blip>
          <a:srcRect b="0" l="0" r="0" t="0"/>
          <a:stretch/>
        </p:blipFill>
        <p:spPr>
          <a:xfrm>
            <a:off x="267949" y="4527949"/>
            <a:ext cx="2512000" cy="295600"/>
          </a:xfrm>
          <a:prstGeom prst="rect">
            <a:avLst/>
          </a:prstGeom>
          <a:noFill/>
          <a:ln>
            <a:noFill/>
          </a:ln>
        </p:spPr>
      </p:pic>
      <p:sp>
        <p:nvSpPr>
          <p:cNvPr id="87" name="Google Shape;87;p11"/>
          <p:cNvSpPr txBox="1"/>
          <p:nvPr>
            <p:ph idx="12" type="sldNum"/>
          </p:nvPr>
        </p:nvSpPr>
        <p:spPr>
          <a:xfrm>
            <a:off x="7805634" y="44789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SzPts val="1300"/>
              <a:buNone/>
            </a:pPr>
            <a:r>
              <a:t/>
            </a:r>
            <a:endParaRPr b="0" sz="1300"/>
          </a:p>
        </p:txBody>
      </p:sp>
      <p:sp>
        <p:nvSpPr>
          <p:cNvPr id="88" name="Google Shape;88;p11"/>
          <p:cNvSpPr txBox="1"/>
          <p:nvPr>
            <p:ph idx="1" type="subTitle"/>
          </p:nvPr>
        </p:nvSpPr>
        <p:spPr>
          <a:xfrm>
            <a:off x="4089400" y="4630425"/>
            <a:ext cx="3530700" cy="193200"/>
          </a:xfrm>
          <a:prstGeom prst="rect">
            <a:avLst/>
          </a:prstGeom>
          <a:noFill/>
          <a:ln>
            <a:noFill/>
          </a:ln>
        </p:spPr>
        <p:txBody>
          <a:bodyPr anchorCtr="0" anchor="ctr" bIns="0" lIns="0" spcFirstLastPara="1" rIns="0" wrap="square" tIns="0">
            <a:noAutofit/>
          </a:bodyPr>
          <a:lstStyle>
            <a:lvl1pPr lvl="0" rtl="0" algn="l">
              <a:lnSpc>
                <a:spcPct val="115000"/>
              </a:lnSpc>
              <a:spcBef>
                <a:spcPts val="0"/>
              </a:spcBef>
              <a:spcAft>
                <a:spcPts val="0"/>
              </a:spcAft>
              <a:buClr>
                <a:schemeClr val="dk1"/>
              </a:buClr>
              <a:buSzPts val="1200"/>
              <a:buNone/>
              <a:defRPr sz="1200">
                <a:solidFill>
                  <a:schemeClr val="dk1"/>
                </a:solidFill>
              </a:defRPr>
            </a:lvl1pPr>
            <a:lvl2pPr lvl="1" rtl="0" algn="l">
              <a:lnSpc>
                <a:spcPct val="115000"/>
              </a:lnSpc>
              <a:spcBef>
                <a:spcPts val="1600"/>
              </a:spcBef>
              <a:spcAft>
                <a:spcPts val="0"/>
              </a:spcAft>
              <a:buClr>
                <a:schemeClr val="dk1"/>
              </a:buClr>
              <a:buSzPts val="1800"/>
              <a:buNone/>
              <a:defRPr>
                <a:solidFill>
                  <a:schemeClr val="dk1"/>
                </a:solidFill>
              </a:defRPr>
            </a:lvl2pPr>
            <a:lvl3pPr lvl="2" rtl="0" algn="l">
              <a:lnSpc>
                <a:spcPct val="115000"/>
              </a:lnSpc>
              <a:spcBef>
                <a:spcPts val="1600"/>
              </a:spcBef>
              <a:spcAft>
                <a:spcPts val="0"/>
              </a:spcAft>
              <a:buClr>
                <a:schemeClr val="dk1"/>
              </a:buClr>
              <a:buSzPts val="1600"/>
              <a:buNone/>
              <a:defRPr>
                <a:solidFill>
                  <a:schemeClr val="dk1"/>
                </a:solidFill>
              </a:defRPr>
            </a:lvl3pPr>
            <a:lvl4pPr lvl="3" rtl="0" algn="l">
              <a:lnSpc>
                <a:spcPct val="115000"/>
              </a:lnSpc>
              <a:spcBef>
                <a:spcPts val="1600"/>
              </a:spcBef>
              <a:spcAft>
                <a:spcPts val="0"/>
              </a:spcAft>
              <a:buClr>
                <a:schemeClr val="dk1"/>
              </a:buClr>
              <a:buSzPts val="1300"/>
              <a:buNone/>
              <a:defRPr>
                <a:solidFill>
                  <a:schemeClr val="dk1"/>
                </a:solidFill>
              </a:defRPr>
            </a:lvl4pPr>
            <a:lvl5pPr lvl="4" rtl="0" algn="l">
              <a:lnSpc>
                <a:spcPct val="115000"/>
              </a:lnSpc>
              <a:spcBef>
                <a:spcPts val="1600"/>
              </a:spcBef>
              <a:spcAft>
                <a:spcPts val="0"/>
              </a:spcAft>
              <a:buClr>
                <a:schemeClr val="dk1"/>
              </a:buClr>
              <a:buSzPts val="1000"/>
              <a:buNone/>
              <a:defRPr>
                <a:solidFill>
                  <a:schemeClr val="dk1"/>
                </a:solidFill>
              </a:defRPr>
            </a:lvl5pPr>
            <a:lvl6pPr lvl="5" rtl="0" algn="l">
              <a:lnSpc>
                <a:spcPct val="115000"/>
              </a:lnSpc>
              <a:spcBef>
                <a:spcPts val="1600"/>
              </a:spcBef>
              <a:spcAft>
                <a:spcPts val="0"/>
              </a:spcAft>
              <a:buClr>
                <a:schemeClr val="dk1"/>
              </a:buClr>
              <a:buSzPts val="800"/>
              <a:buNone/>
              <a:defRPr>
                <a:solidFill>
                  <a:schemeClr val="dk1"/>
                </a:solidFill>
              </a:defRPr>
            </a:lvl6pPr>
            <a:lvl7pPr lvl="6" rtl="0" algn="l">
              <a:lnSpc>
                <a:spcPct val="115000"/>
              </a:lnSpc>
              <a:spcBef>
                <a:spcPts val="1600"/>
              </a:spcBef>
              <a:spcAft>
                <a:spcPts val="0"/>
              </a:spcAft>
              <a:buClr>
                <a:schemeClr val="dk1"/>
              </a:buClr>
              <a:buSzPts val="800"/>
              <a:buNone/>
              <a:defRPr>
                <a:solidFill>
                  <a:schemeClr val="dk1"/>
                </a:solidFill>
              </a:defRPr>
            </a:lvl7pPr>
            <a:lvl8pPr lvl="7" rtl="0" algn="l">
              <a:lnSpc>
                <a:spcPct val="115000"/>
              </a:lnSpc>
              <a:spcBef>
                <a:spcPts val="1600"/>
              </a:spcBef>
              <a:spcAft>
                <a:spcPts val="0"/>
              </a:spcAft>
              <a:buClr>
                <a:schemeClr val="dk1"/>
              </a:buClr>
              <a:buSzPts val="800"/>
              <a:buNone/>
              <a:defRPr>
                <a:solidFill>
                  <a:schemeClr val="dk1"/>
                </a:solidFill>
              </a:defRPr>
            </a:lvl8pPr>
            <a:lvl9pPr lvl="8" rtl="0" algn="l">
              <a:lnSpc>
                <a:spcPct val="115000"/>
              </a:lnSpc>
              <a:spcBef>
                <a:spcPts val="1600"/>
              </a:spcBef>
              <a:spcAft>
                <a:spcPts val="1600"/>
              </a:spcAft>
              <a:buClr>
                <a:schemeClr val="dk1"/>
              </a:buClr>
              <a:buSzPts val="800"/>
              <a:buNone/>
              <a:defRPr>
                <a:solidFill>
                  <a:schemeClr val="dk1"/>
                </a:solidFill>
              </a:defRPr>
            </a:lvl9pPr>
          </a:lstStyle>
          <a:p/>
        </p:txBody>
      </p:sp>
      <p:pic>
        <p:nvPicPr>
          <p:cNvPr id="89" name="Google Shape;89;p11"/>
          <p:cNvPicPr preferRelativeResize="0"/>
          <p:nvPr/>
        </p:nvPicPr>
        <p:blipFill rotWithShape="1">
          <a:blip r:embed="rId3">
            <a:alphaModFix/>
          </a:blip>
          <a:srcRect b="0" l="0" r="0" t="0"/>
          <a:stretch/>
        </p:blipFill>
        <p:spPr>
          <a:xfrm>
            <a:off x="8508125" y="4405475"/>
            <a:ext cx="414509" cy="414514"/>
          </a:xfrm>
          <a:prstGeom prst="rect">
            <a:avLst/>
          </a:prstGeom>
          <a:noFill/>
          <a:ln>
            <a:noFill/>
          </a:ln>
        </p:spPr>
      </p:pic>
      <p:pic>
        <p:nvPicPr>
          <p:cNvPr id="90" name="Google Shape;90;p11"/>
          <p:cNvPicPr preferRelativeResize="0"/>
          <p:nvPr/>
        </p:nvPicPr>
        <p:blipFill rotWithShape="1">
          <a:blip r:embed="rId4">
            <a:alphaModFix/>
          </a:blip>
          <a:srcRect b="0" l="0" r="0" t="0"/>
          <a:stretch/>
        </p:blipFill>
        <p:spPr>
          <a:xfrm>
            <a:off x="8191675" y="4514449"/>
            <a:ext cx="785021" cy="785026"/>
          </a:xfrm>
          <a:prstGeom prst="rect">
            <a:avLst/>
          </a:prstGeom>
          <a:noFill/>
          <a:ln>
            <a:noFill/>
          </a:ln>
        </p:spPr>
      </p:pic>
      <p:pic>
        <p:nvPicPr>
          <p:cNvPr id="91" name="Google Shape;91;p11"/>
          <p:cNvPicPr preferRelativeResize="0"/>
          <p:nvPr/>
        </p:nvPicPr>
        <p:blipFill rotWithShape="1">
          <a:blip r:embed="rId5">
            <a:alphaModFix/>
          </a:blip>
          <a:srcRect b="0" l="0" r="0" t="0"/>
          <a:stretch/>
        </p:blipFill>
        <p:spPr>
          <a:xfrm>
            <a:off x="8663041" y="4943591"/>
            <a:ext cx="325186" cy="325186"/>
          </a:xfrm>
          <a:prstGeom prst="rect">
            <a:avLst/>
          </a:prstGeom>
          <a:noFill/>
          <a:ln>
            <a:noFill/>
          </a:ln>
        </p:spPr>
      </p:pic>
      <p:sp>
        <p:nvSpPr>
          <p:cNvPr id="92" name="Google Shape;92;p11"/>
          <p:cNvSpPr/>
          <p:nvPr/>
        </p:nvSpPr>
        <p:spPr>
          <a:xfrm>
            <a:off x="-1796500" y="-959226"/>
            <a:ext cx="3940412" cy="4188043"/>
          </a:xfrm>
          <a:custGeom>
            <a:rect b="b" l="l" r="r" t="t"/>
            <a:pathLst>
              <a:path extrusionOk="0" h="310801" w="310942">
                <a:moveTo>
                  <a:pt x="48578" y="0"/>
                </a:moveTo>
                <a:lnTo>
                  <a:pt x="204216" y="0"/>
                </a:lnTo>
                <a:lnTo>
                  <a:pt x="310942" y="145691"/>
                </a:lnTo>
                <a:lnTo>
                  <a:pt x="155448" y="310801"/>
                </a:lnTo>
                <a:lnTo>
                  <a:pt x="0" y="310801"/>
                </a:lnTo>
                <a:lnTo>
                  <a:pt x="155448" y="145637"/>
                </a:lnTo>
                <a:close/>
              </a:path>
            </a:pathLst>
          </a:custGeom>
          <a:solidFill>
            <a:srgbClr val="FFD200"/>
          </a:solidFill>
          <a:ln>
            <a:noFill/>
          </a:ln>
        </p:spPr>
      </p:sp>
      <p:cxnSp>
        <p:nvCxnSpPr>
          <p:cNvPr id="93" name="Google Shape;93;p11"/>
          <p:cNvCxnSpPr/>
          <p:nvPr/>
        </p:nvCxnSpPr>
        <p:spPr>
          <a:xfrm>
            <a:off x="842707" y="2786250"/>
            <a:ext cx="0" cy="236700"/>
          </a:xfrm>
          <a:prstGeom prst="straightConnector1">
            <a:avLst/>
          </a:prstGeom>
          <a:noFill/>
          <a:ln cap="flat" cmpd="sng" w="9525">
            <a:solidFill>
              <a:srgbClr val="B7B7B7"/>
            </a:solidFill>
            <a:prstDash val="solid"/>
            <a:round/>
            <a:headEnd len="med" w="med" type="none"/>
            <a:tailEnd len="med" w="med" type="oval"/>
          </a:ln>
        </p:spPr>
      </p:cxnSp>
      <p:cxnSp>
        <p:nvCxnSpPr>
          <p:cNvPr id="94" name="Google Shape;94;p11"/>
          <p:cNvCxnSpPr/>
          <p:nvPr/>
        </p:nvCxnSpPr>
        <p:spPr>
          <a:xfrm>
            <a:off x="3480607" y="2786250"/>
            <a:ext cx="0" cy="236700"/>
          </a:xfrm>
          <a:prstGeom prst="straightConnector1">
            <a:avLst/>
          </a:prstGeom>
          <a:noFill/>
          <a:ln cap="flat" cmpd="sng" w="9525">
            <a:solidFill>
              <a:srgbClr val="B7B7B7"/>
            </a:solidFill>
            <a:prstDash val="solid"/>
            <a:round/>
            <a:headEnd len="med" w="med" type="none"/>
            <a:tailEnd len="med" w="med" type="oval"/>
          </a:ln>
        </p:spPr>
      </p:cxnSp>
      <p:cxnSp>
        <p:nvCxnSpPr>
          <p:cNvPr id="95" name="Google Shape;95;p11"/>
          <p:cNvCxnSpPr/>
          <p:nvPr/>
        </p:nvCxnSpPr>
        <p:spPr>
          <a:xfrm>
            <a:off x="6096007" y="2786250"/>
            <a:ext cx="0" cy="236700"/>
          </a:xfrm>
          <a:prstGeom prst="straightConnector1">
            <a:avLst/>
          </a:prstGeom>
          <a:noFill/>
          <a:ln cap="flat" cmpd="sng" w="9525">
            <a:solidFill>
              <a:srgbClr val="B7B7B7"/>
            </a:solidFill>
            <a:prstDash val="solid"/>
            <a:round/>
            <a:headEnd len="med" w="med" type="none"/>
            <a:tailEnd len="med" w="med" type="oval"/>
          </a:ln>
        </p:spPr>
      </p:cxnSp>
      <p:cxnSp>
        <p:nvCxnSpPr>
          <p:cNvPr id="96" name="Google Shape;96;p11"/>
          <p:cNvCxnSpPr/>
          <p:nvPr/>
        </p:nvCxnSpPr>
        <p:spPr>
          <a:xfrm rot="10800000">
            <a:off x="2138100" y="2297251"/>
            <a:ext cx="0" cy="255300"/>
          </a:xfrm>
          <a:prstGeom prst="straightConnector1">
            <a:avLst/>
          </a:prstGeom>
          <a:noFill/>
          <a:ln cap="flat" cmpd="sng" w="9525">
            <a:solidFill>
              <a:srgbClr val="B7B7B7"/>
            </a:solidFill>
            <a:prstDash val="solid"/>
            <a:round/>
            <a:headEnd len="med" w="med" type="none"/>
            <a:tailEnd len="med" w="med" type="oval"/>
          </a:ln>
        </p:spPr>
      </p:cxnSp>
      <p:cxnSp>
        <p:nvCxnSpPr>
          <p:cNvPr id="97" name="Google Shape;97;p11"/>
          <p:cNvCxnSpPr/>
          <p:nvPr/>
        </p:nvCxnSpPr>
        <p:spPr>
          <a:xfrm rot="10800000">
            <a:off x="4776000" y="2297251"/>
            <a:ext cx="0" cy="255300"/>
          </a:xfrm>
          <a:prstGeom prst="straightConnector1">
            <a:avLst/>
          </a:prstGeom>
          <a:noFill/>
          <a:ln cap="flat" cmpd="sng" w="9525">
            <a:solidFill>
              <a:srgbClr val="B7B7B7"/>
            </a:solidFill>
            <a:prstDash val="solid"/>
            <a:round/>
            <a:headEnd len="med" w="med" type="none"/>
            <a:tailEnd len="med" w="med" type="oval"/>
          </a:ln>
        </p:spPr>
      </p:cxnSp>
      <p:cxnSp>
        <p:nvCxnSpPr>
          <p:cNvPr id="98" name="Google Shape;98;p11"/>
          <p:cNvCxnSpPr/>
          <p:nvPr/>
        </p:nvCxnSpPr>
        <p:spPr>
          <a:xfrm rot="10800000">
            <a:off x="7391400" y="2297251"/>
            <a:ext cx="0" cy="255300"/>
          </a:xfrm>
          <a:prstGeom prst="straightConnector1">
            <a:avLst/>
          </a:prstGeom>
          <a:noFill/>
          <a:ln cap="flat" cmpd="sng" w="9525">
            <a:solidFill>
              <a:srgbClr val="B7B7B7"/>
            </a:solidFill>
            <a:prstDash val="solid"/>
            <a:round/>
            <a:headEnd len="med" w="med" type="none"/>
            <a:tailEnd len="med" w="med" type="oval"/>
          </a:ln>
        </p:spPr>
      </p:cxnSp>
      <p:sp>
        <p:nvSpPr>
          <p:cNvPr id="99" name="Google Shape;99;p11"/>
          <p:cNvSpPr/>
          <p:nvPr/>
        </p:nvSpPr>
        <p:spPr>
          <a:xfrm>
            <a:off x="633375" y="2467925"/>
            <a:ext cx="1349100" cy="38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0" name="Google Shape;100;p11"/>
          <p:cNvSpPr/>
          <p:nvPr/>
        </p:nvSpPr>
        <p:spPr>
          <a:xfrm>
            <a:off x="1951889" y="2467925"/>
            <a:ext cx="1349100" cy="384900"/>
          </a:xfrm>
          <a:prstGeom prst="rect">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1" name="Google Shape;101;p11"/>
          <p:cNvSpPr/>
          <p:nvPr/>
        </p:nvSpPr>
        <p:spPr>
          <a:xfrm>
            <a:off x="3270403" y="2467925"/>
            <a:ext cx="1349100" cy="3849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2" name="Google Shape;102;p11"/>
          <p:cNvSpPr/>
          <p:nvPr/>
        </p:nvSpPr>
        <p:spPr>
          <a:xfrm>
            <a:off x="4588917" y="2467925"/>
            <a:ext cx="1349100" cy="384900"/>
          </a:xfrm>
          <a:prstGeom prst="rect">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3" name="Google Shape;103;p11"/>
          <p:cNvSpPr/>
          <p:nvPr/>
        </p:nvSpPr>
        <p:spPr>
          <a:xfrm>
            <a:off x="5907431" y="2467925"/>
            <a:ext cx="1349100" cy="3849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4" name="Google Shape;104;p11"/>
          <p:cNvSpPr/>
          <p:nvPr/>
        </p:nvSpPr>
        <p:spPr>
          <a:xfrm>
            <a:off x="7225945" y="2467925"/>
            <a:ext cx="1349100" cy="384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5" name="Google Shape;105;p11"/>
          <p:cNvSpPr txBox="1"/>
          <p:nvPr>
            <p:ph type="title"/>
          </p:nvPr>
        </p:nvSpPr>
        <p:spPr>
          <a:xfrm>
            <a:off x="606225" y="385025"/>
            <a:ext cx="8382000" cy="6261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3600"/>
              <a:buNone/>
              <a:defRPr sz="3600"/>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06" name="Google Shape;106;p11"/>
          <p:cNvSpPr txBox="1"/>
          <p:nvPr>
            <p:ph idx="2" type="subTitle"/>
          </p:nvPr>
        </p:nvSpPr>
        <p:spPr>
          <a:xfrm>
            <a:off x="2097875" y="1110075"/>
            <a:ext cx="1087800" cy="10503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1000"/>
              <a:buNone/>
              <a:defRPr sz="1000"/>
            </a:lvl1pPr>
            <a:lvl2pPr lvl="1">
              <a:spcBef>
                <a:spcPts val="1600"/>
              </a:spcBef>
              <a:spcAft>
                <a:spcPts val="0"/>
              </a:spcAft>
              <a:buSzPts val="1800"/>
              <a:buNone/>
              <a:defRPr/>
            </a:lvl2pPr>
            <a:lvl3pPr lvl="2">
              <a:spcBef>
                <a:spcPts val="1600"/>
              </a:spcBef>
              <a:spcAft>
                <a:spcPts val="0"/>
              </a:spcAft>
              <a:buSzPts val="1600"/>
              <a:buNone/>
              <a:defRPr/>
            </a:lvl3pPr>
            <a:lvl4pPr lvl="3">
              <a:spcBef>
                <a:spcPts val="1600"/>
              </a:spcBef>
              <a:spcAft>
                <a:spcPts val="0"/>
              </a:spcAft>
              <a:buSzPts val="1300"/>
              <a:buNone/>
              <a:defRPr/>
            </a:lvl4pPr>
            <a:lvl5pPr lvl="4">
              <a:spcBef>
                <a:spcPts val="1600"/>
              </a:spcBef>
              <a:spcAft>
                <a:spcPts val="0"/>
              </a:spcAft>
              <a:buSzPts val="1000"/>
              <a:buNone/>
              <a:defRPr/>
            </a:lvl5pPr>
            <a:lvl6pPr lvl="5">
              <a:spcBef>
                <a:spcPts val="1600"/>
              </a:spcBef>
              <a:spcAft>
                <a:spcPts val="0"/>
              </a:spcAft>
              <a:buSzPts val="800"/>
              <a:buNone/>
              <a:defRPr/>
            </a:lvl6pPr>
            <a:lvl7pPr lvl="6">
              <a:spcBef>
                <a:spcPts val="1600"/>
              </a:spcBef>
              <a:spcAft>
                <a:spcPts val="0"/>
              </a:spcAft>
              <a:buSzPts val="800"/>
              <a:buNone/>
              <a:defRPr/>
            </a:lvl7pPr>
            <a:lvl8pPr lvl="7">
              <a:spcBef>
                <a:spcPts val="1600"/>
              </a:spcBef>
              <a:spcAft>
                <a:spcPts val="0"/>
              </a:spcAft>
              <a:buSzPts val="800"/>
              <a:buNone/>
              <a:defRPr/>
            </a:lvl8pPr>
            <a:lvl9pPr lvl="8">
              <a:spcBef>
                <a:spcPts val="1600"/>
              </a:spcBef>
              <a:spcAft>
                <a:spcPts val="1600"/>
              </a:spcAft>
              <a:buSzPts val="800"/>
              <a:buNone/>
              <a:defRPr/>
            </a:lvl9pPr>
          </a:lstStyle>
          <a:p/>
        </p:txBody>
      </p:sp>
      <p:sp>
        <p:nvSpPr>
          <p:cNvPr id="107" name="Google Shape;107;p11"/>
          <p:cNvSpPr txBox="1"/>
          <p:nvPr>
            <p:ph idx="3" type="subTitle"/>
          </p:nvPr>
        </p:nvSpPr>
        <p:spPr>
          <a:xfrm>
            <a:off x="4724700" y="1110075"/>
            <a:ext cx="1087800" cy="1050300"/>
          </a:xfrm>
          <a:prstGeom prst="rect">
            <a:avLst/>
          </a:prstGeom>
        </p:spPr>
        <p:txBody>
          <a:bodyPr anchorCtr="0" anchor="b" bIns="0" lIns="0" spcFirstLastPara="1" rIns="0" wrap="square" tIns="0">
            <a:noAutofit/>
          </a:bodyPr>
          <a:lstStyle>
            <a:lvl1pPr lvl="0" rtl="0">
              <a:lnSpc>
                <a:spcPct val="80000"/>
              </a:lnSpc>
              <a:spcBef>
                <a:spcPts val="0"/>
              </a:spcBef>
              <a:spcAft>
                <a:spcPts val="0"/>
              </a:spcAft>
              <a:buSzPts val="1000"/>
              <a:buNone/>
              <a:defRPr sz="1000"/>
            </a:lvl1pPr>
            <a:lvl2pPr lvl="1" rtl="0">
              <a:spcBef>
                <a:spcPts val="1600"/>
              </a:spcBef>
              <a:spcAft>
                <a:spcPts val="0"/>
              </a:spcAft>
              <a:buSzPts val="1800"/>
              <a:buNone/>
              <a:defRPr/>
            </a:lvl2pPr>
            <a:lvl3pPr lvl="2" rtl="0">
              <a:spcBef>
                <a:spcPts val="1600"/>
              </a:spcBef>
              <a:spcAft>
                <a:spcPts val="0"/>
              </a:spcAft>
              <a:buSzPts val="1600"/>
              <a:buNone/>
              <a:defRPr/>
            </a:lvl3pPr>
            <a:lvl4pPr lvl="3" rtl="0">
              <a:spcBef>
                <a:spcPts val="1600"/>
              </a:spcBef>
              <a:spcAft>
                <a:spcPts val="0"/>
              </a:spcAft>
              <a:buSzPts val="1300"/>
              <a:buNone/>
              <a:defRPr/>
            </a:lvl4pPr>
            <a:lvl5pPr lvl="4" rtl="0">
              <a:spcBef>
                <a:spcPts val="1600"/>
              </a:spcBef>
              <a:spcAft>
                <a:spcPts val="0"/>
              </a:spcAft>
              <a:buSzPts val="1000"/>
              <a:buNone/>
              <a:defRPr/>
            </a:lvl5pPr>
            <a:lvl6pPr lvl="5" rtl="0">
              <a:spcBef>
                <a:spcPts val="1600"/>
              </a:spcBef>
              <a:spcAft>
                <a:spcPts val="0"/>
              </a:spcAft>
              <a:buSzPts val="800"/>
              <a:buNone/>
              <a:defRPr/>
            </a:lvl6pPr>
            <a:lvl7pPr lvl="6" rtl="0">
              <a:spcBef>
                <a:spcPts val="1600"/>
              </a:spcBef>
              <a:spcAft>
                <a:spcPts val="0"/>
              </a:spcAft>
              <a:buSzPts val="800"/>
              <a:buNone/>
              <a:defRPr/>
            </a:lvl7pPr>
            <a:lvl8pPr lvl="7" rtl="0">
              <a:spcBef>
                <a:spcPts val="1600"/>
              </a:spcBef>
              <a:spcAft>
                <a:spcPts val="0"/>
              </a:spcAft>
              <a:buSzPts val="800"/>
              <a:buNone/>
              <a:defRPr/>
            </a:lvl8pPr>
            <a:lvl9pPr lvl="8" rtl="0">
              <a:spcBef>
                <a:spcPts val="1600"/>
              </a:spcBef>
              <a:spcAft>
                <a:spcPts val="1600"/>
              </a:spcAft>
              <a:buSzPts val="800"/>
              <a:buNone/>
              <a:defRPr/>
            </a:lvl9pPr>
          </a:lstStyle>
          <a:p/>
        </p:txBody>
      </p:sp>
      <p:sp>
        <p:nvSpPr>
          <p:cNvPr id="108" name="Google Shape;108;p11"/>
          <p:cNvSpPr txBox="1"/>
          <p:nvPr>
            <p:ph idx="4" type="subTitle"/>
          </p:nvPr>
        </p:nvSpPr>
        <p:spPr>
          <a:xfrm>
            <a:off x="7351525" y="1110075"/>
            <a:ext cx="1087800" cy="1050300"/>
          </a:xfrm>
          <a:prstGeom prst="rect">
            <a:avLst/>
          </a:prstGeom>
        </p:spPr>
        <p:txBody>
          <a:bodyPr anchorCtr="0" anchor="b" bIns="0" lIns="0" spcFirstLastPara="1" rIns="0" wrap="square" tIns="0">
            <a:noAutofit/>
          </a:bodyPr>
          <a:lstStyle>
            <a:lvl1pPr lvl="0" rtl="0">
              <a:lnSpc>
                <a:spcPct val="80000"/>
              </a:lnSpc>
              <a:spcBef>
                <a:spcPts val="0"/>
              </a:spcBef>
              <a:spcAft>
                <a:spcPts val="0"/>
              </a:spcAft>
              <a:buSzPts val="1000"/>
              <a:buNone/>
              <a:defRPr sz="1000"/>
            </a:lvl1pPr>
            <a:lvl2pPr lvl="1" rtl="0">
              <a:spcBef>
                <a:spcPts val="1600"/>
              </a:spcBef>
              <a:spcAft>
                <a:spcPts val="0"/>
              </a:spcAft>
              <a:buSzPts val="1800"/>
              <a:buNone/>
              <a:defRPr/>
            </a:lvl2pPr>
            <a:lvl3pPr lvl="2" rtl="0">
              <a:spcBef>
                <a:spcPts val="1600"/>
              </a:spcBef>
              <a:spcAft>
                <a:spcPts val="0"/>
              </a:spcAft>
              <a:buSzPts val="1600"/>
              <a:buNone/>
              <a:defRPr/>
            </a:lvl3pPr>
            <a:lvl4pPr lvl="3" rtl="0">
              <a:spcBef>
                <a:spcPts val="1600"/>
              </a:spcBef>
              <a:spcAft>
                <a:spcPts val="0"/>
              </a:spcAft>
              <a:buSzPts val="1300"/>
              <a:buNone/>
              <a:defRPr/>
            </a:lvl4pPr>
            <a:lvl5pPr lvl="4" rtl="0">
              <a:spcBef>
                <a:spcPts val="1600"/>
              </a:spcBef>
              <a:spcAft>
                <a:spcPts val="0"/>
              </a:spcAft>
              <a:buSzPts val="1000"/>
              <a:buNone/>
              <a:defRPr/>
            </a:lvl5pPr>
            <a:lvl6pPr lvl="5" rtl="0">
              <a:spcBef>
                <a:spcPts val="1600"/>
              </a:spcBef>
              <a:spcAft>
                <a:spcPts val="0"/>
              </a:spcAft>
              <a:buSzPts val="800"/>
              <a:buNone/>
              <a:defRPr/>
            </a:lvl6pPr>
            <a:lvl7pPr lvl="6" rtl="0">
              <a:spcBef>
                <a:spcPts val="1600"/>
              </a:spcBef>
              <a:spcAft>
                <a:spcPts val="0"/>
              </a:spcAft>
              <a:buSzPts val="800"/>
              <a:buNone/>
              <a:defRPr/>
            </a:lvl7pPr>
            <a:lvl8pPr lvl="7" rtl="0">
              <a:spcBef>
                <a:spcPts val="1600"/>
              </a:spcBef>
              <a:spcAft>
                <a:spcPts val="0"/>
              </a:spcAft>
              <a:buSzPts val="800"/>
              <a:buNone/>
              <a:defRPr/>
            </a:lvl8pPr>
            <a:lvl9pPr lvl="8" rtl="0">
              <a:spcBef>
                <a:spcPts val="1600"/>
              </a:spcBef>
              <a:spcAft>
                <a:spcPts val="1600"/>
              </a:spcAft>
              <a:buSzPts val="800"/>
              <a:buNone/>
              <a:defRPr/>
            </a:lvl9pPr>
          </a:lstStyle>
          <a:p/>
        </p:txBody>
      </p:sp>
      <p:sp>
        <p:nvSpPr>
          <p:cNvPr id="109" name="Google Shape;109;p11"/>
          <p:cNvSpPr txBox="1"/>
          <p:nvPr>
            <p:ph idx="5" type="subTitle"/>
          </p:nvPr>
        </p:nvSpPr>
        <p:spPr>
          <a:xfrm>
            <a:off x="805725" y="3117125"/>
            <a:ext cx="1087800" cy="1050300"/>
          </a:xfrm>
          <a:prstGeom prst="rect">
            <a:avLst/>
          </a:prstGeom>
        </p:spPr>
        <p:txBody>
          <a:bodyPr anchorCtr="0" anchor="t" bIns="0" lIns="0" spcFirstLastPara="1" rIns="0" wrap="square" tIns="0">
            <a:noAutofit/>
          </a:bodyPr>
          <a:lstStyle>
            <a:lvl1pPr lvl="0" rtl="0">
              <a:lnSpc>
                <a:spcPct val="80000"/>
              </a:lnSpc>
              <a:spcBef>
                <a:spcPts val="0"/>
              </a:spcBef>
              <a:spcAft>
                <a:spcPts val="0"/>
              </a:spcAft>
              <a:buSzPts val="1000"/>
              <a:buNone/>
              <a:defRPr sz="1000"/>
            </a:lvl1pPr>
            <a:lvl2pPr lvl="1" rtl="0">
              <a:spcBef>
                <a:spcPts val="1600"/>
              </a:spcBef>
              <a:spcAft>
                <a:spcPts val="0"/>
              </a:spcAft>
              <a:buSzPts val="1800"/>
              <a:buNone/>
              <a:defRPr/>
            </a:lvl2pPr>
            <a:lvl3pPr lvl="2" rtl="0">
              <a:spcBef>
                <a:spcPts val="1600"/>
              </a:spcBef>
              <a:spcAft>
                <a:spcPts val="0"/>
              </a:spcAft>
              <a:buSzPts val="1600"/>
              <a:buNone/>
              <a:defRPr/>
            </a:lvl3pPr>
            <a:lvl4pPr lvl="3" rtl="0">
              <a:spcBef>
                <a:spcPts val="1600"/>
              </a:spcBef>
              <a:spcAft>
                <a:spcPts val="0"/>
              </a:spcAft>
              <a:buSzPts val="1300"/>
              <a:buNone/>
              <a:defRPr/>
            </a:lvl4pPr>
            <a:lvl5pPr lvl="4" rtl="0">
              <a:spcBef>
                <a:spcPts val="1600"/>
              </a:spcBef>
              <a:spcAft>
                <a:spcPts val="0"/>
              </a:spcAft>
              <a:buSzPts val="1000"/>
              <a:buNone/>
              <a:defRPr/>
            </a:lvl5pPr>
            <a:lvl6pPr lvl="5" rtl="0">
              <a:spcBef>
                <a:spcPts val="1600"/>
              </a:spcBef>
              <a:spcAft>
                <a:spcPts val="0"/>
              </a:spcAft>
              <a:buSzPts val="800"/>
              <a:buNone/>
              <a:defRPr/>
            </a:lvl6pPr>
            <a:lvl7pPr lvl="6" rtl="0">
              <a:spcBef>
                <a:spcPts val="1600"/>
              </a:spcBef>
              <a:spcAft>
                <a:spcPts val="0"/>
              </a:spcAft>
              <a:buSzPts val="800"/>
              <a:buNone/>
              <a:defRPr/>
            </a:lvl7pPr>
            <a:lvl8pPr lvl="7" rtl="0">
              <a:spcBef>
                <a:spcPts val="1600"/>
              </a:spcBef>
              <a:spcAft>
                <a:spcPts val="0"/>
              </a:spcAft>
              <a:buSzPts val="800"/>
              <a:buNone/>
              <a:defRPr/>
            </a:lvl8pPr>
            <a:lvl9pPr lvl="8" rtl="0">
              <a:spcBef>
                <a:spcPts val="1600"/>
              </a:spcBef>
              <a:spcAft>
                <a:spcPts val="1600"/>
              </a:spcAft>
              <a:buSzPts val="800"/>
              <a:buNone/>
              <a:defRPr/>
            </a:lvl9pPr>
          </a:lstStyle>
          <a:p/>
        </p:txBody>
      </p:sp>
      <p:sp>
        <p:nvSpPr>
          <p:cNvPr id="110" name="Google Shape;110;p11"/>
          <p:cNvSpPr txBox="1"/>
          <p:nvPr>
            <p:ph idx="6" type="subTitle"/>
          </p:nvPr>
        </p:nvSpPr>
        <p:spPr>
          <a:xfrm>
            <a:off x="3432550" y="3117125"/>
            <a:ext cx="1087800" cy="1050300"/>
          </a:xfrm>
          <a:prstGeom prst="rect">
            <a:avLst/>
          </a:prstGeom>
        </p:spPr>
        <p:txBody>
          <a:bodyPr anchorCtr="0" anchor="t" bIns="0" lIns="0" spcFirstLastPara="1" rIns="0" wrap="square" tIns="0">
            <a:noAutofit/>
          </a:bodyPr>
          <a:lstStyle>
            <a:lvl1pPr lvl="0" rtl="0">
              <a:lnSpc>
                <a:spcPct val="80000"/>
              </a:lnSpc>
              <a:spcBef>
                <a:spcPts val="0"/>
              </a:spcBef>
              <a:spcAft>
                <a:spcPts val="0"/>
              </a:spcAft>
              <a:buSzPts val="1000"/>
              <a:buNone/>
              <a:defRPr sz="1000"/>
            </a:lvl1pPr>
            <a:lvl2pPr lvl="1" rtl="0">
              <a:spcBef>
                <a:spcPts val="1600"/>
              </a:spcBef>
              <a:spcAft>
                <a:spcPts val="0"/>
              </a:spcAft>
              <a:buSzPts val="1800"/>
              <a:buNone/>
              <a:defRPr/>
            </a:lvl2pPr>
            <a:lvl3pPr lvl="2" rtl="0">
              <a:spcBef>
                <a:spcPts val="1600"/>
              </a:spcBef>
              <a:spcAft>
                <a:spcPts val="0"/>
              </a:spcAft>
              <a:buSzPts val="1600"/>
              <a:buNone/>
              <a:defRPr/>
            </a:lvl3pPr>
            <a:lvl4pPr lvl="3" rtl="0">
              <a:spcBef>
                <a:spcPts val="1600"/>
              </a:spcBef>
              <a:spcAft>
                <a:spcPts val="0"/>
              </a:spcAft>
              <a:buSzPts val="1300"/>
              <a:buNone/>
              <a:defRPr/>
            </a:lvl4pPr>
            <a:lvl5pPr lvl="4" rtl="0">
              <a:spcBef>
                <a:spcPts val="1600"/>
              </a:spcBef>
              <a:spcAft>
                <a:spcPts val="0"/>
              </a:spcAft>
              <a:buSzPts val="1000"/>
              <a:buNone/>
              <a:defRPr/>
            </a:lvl5pPr>
            <a:lvl6pPr lvl="5" rtl="0">
              <a:spcBef>
                <a:spcPts val="1600"/>
              </a:spcBef>
              <a:spcAft>
                <a:spcPts val="0"/>
              </a:spcAft>
              <a:buSzPts val="800"/>
              <a:buNone/>
              <a:defRPr/>
            </a:lvl6pPr>
            <a:lvl7pPr lvl="6" rtl="0">
              <a:spcBef>
                <a:spcPts val="1600"/>
              </a:spcBef>
              <a:spcAft>
                <a:spcPts val="0"/>
              </a:spcAft>
              <a:buSzPts val="800"/>
              <a:buNone/>
              <a:defRPr/>
            </a:lvl7pPr>
            <a:lvl8pPr lvl="7" rtl="0">
              <a:spcBef>
                <a:spcPts val="1600"/>
              </a:spcBef>
              <a:spcAft>
                <a:spcPts val="0"/>
              </a:spcAft>
              <a:buSzPts val="800"/>
              <a:buNone/>
              <a:defRPr/>
            </a:lvl8pPr>
            <a:lvl9pPr lvl="8" rtl="0">
              <a:spcBef>
                <a:spcPts val="1600"/>
              </a:spcBef>
              <a:spcAft>
                <a:spcPts val="1600"/>
              </a:spcAft>
              <a:buSzPts val="800"/>
              <a:buNone/>
              <a:defRPr/>
            </a:lvl9pPr>
          </a:lstStyle>
          <a:p/>
        </p:txBody>
      </p:sp>
      <p:sp>
        <p:nvSpPr>
          <p:cNvPr id="111" name="Google Shape;111;p11"/>
          <p:cNvSpPr txBox="1"/>
          <p:nvPr>
            <p:ph idx="7" type="subTitle"/>
          </p:nvPr>
        </p:nvSpPr>
        <p:spPr>
          <a:xfrm>
            <a:off x="6059375" y="3117125"/>
            <a:ext cx="1087800" cy="1050300"/>
          </a:xfrm>
          <a:prstGeom prst="rect">
            <a:avLst/>
          </a:prstGeom>
        </p:spPr>
        <p:txBody>
          <a:bodyPr anchorCtr="0" anchor="t" bIns="0" lIns="0" spcFirstLastPara="1" rIns="0" wrap="square" tIns="0">
            <a:noAutofit/>
          </a:bodyPr>
          <a:lstStyle>
            <a:lvl1pPr lvl="0" rtl="0">
              <a:lnSpc>
                <a:spcPct val="80000"/>
              </a:lnSpc>
              <a:spcBef>
                <a:spcPts val="0"/>
              </a:spcBef>
              <a:spcAft>
                <a:spcPts val="0"/>
              </a:spcAft>
              <a:buSzPts val="1000"/>
              <a:buNone/>
              <a:defRPr sz="1000"/>
            </a:lvl1pPr>
            <a:lvl2pPr lvl="1" rtl="0">
              <a:spcBef>
                <a:spcPts val="1600"/>
              </a:spcBef>
              <a:spcAft>
                <a:spcPts val="0"/>
              </a:spcAft>
              <a:buSzPts val="1800"/>
              <a:buNone/>
              <a:defRPr/>
            </a:lvl2pPr>
            <a:lvl3pPr lvl="2" rtl="0">
              <a:spcBef>
                <a:spcPts val="1600"/>
              </a:spcBef>
              <a:spcAft>
                <a:spcPts val="0"/>
              </a:spcAft>
              <a:buSzPts val="1600"/>
              <a:buNone/>
              <a:defRPr/>
            </a:lvl3pPr>
            <a:lvl4pPr lvl="3" rtl="0">
              <a:spcBef>
                <a:spcPts val="1600"/>
              </a:spcBef>
              <a:spcAft>
                <a:spcPts val="0"/>
              </a:spcAft>
              <a:buSzPts val="1300"/>
              <a:buNone/>
              <a:defRPr/>
            </a:lvl4pPr>
            <a:lvl5pPr lvl="4" rtl="0">
              <a:spcBef>
                <a:spcPts val="1600"/>
              </a:spcBef>
              <a:spcAft>
                <a:spcPts val="0"/>
              </a:spcAft>
              <a:buSzPts val="1000"/>
              <a:buNone/>
              <a:defRPr/>
            </a:lvl5pPr>
            <a:lvl6pPr lvl="5" rtl="0">
              <a:spcBef>
                <a:spcPts val="1600"/>
              </a:spcBef>
              <a:spcAft>
                <a:spcPts val="0"/>
              </a:spcAft>
              <a:buSzPts val="800"/>
              <a:buNone/>
              <a:defRPr/>
            </a:lvl6pPr>
            <a:lvl7pPr lvl="6" rtl="0">
              <a:spcBef>
                <a:spcPts val="1600"/>
              </a:spcBef>
              <a:spcAft>
                <a:spcPts val="0"/>
              </a:spcAft>
              <a:buSzPts val="800"/>
              <a:buNone/>
              <a:defRPr/>
            </a:lvl7pPr>
            <a:lvl8pPr lvl="7" rtl="0">
              <a:spcBef>
                <a:spcPts val="1600"/>
              </a:spcBef>
              <a:spcAft>
                <a:spcPts val="0"/>
              </a:spcAft>
              <a:buSzPts val="800"/>
              <a:buNone/>
              <a:defRPr/>
            </a:lvl8pPr>
            <a:lvl9pPr lvl="8" rtl="0">
              <a:spcBef>
                <a:spcPts val="1600"/>
              </a:spcBef>
              <a:spcAft>
                <a:spcPts val="1600"/>
              </a:spcAft>
              <a:buSzPts val="8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with left rule">
  <p:cSld name="TITLE_4_1_1_2_1_1">
    <p:spTree>
      <p:nvGrpSpPr>
        <p:cNvPr id="112" name="Shape 112"/>
        <p:cNvGrpSpPr/>
        <p:nvPr/>
      </p:nvGrpSpPr>
      <p:grpSpPr>
        <a:xfrm>
          <a:off x="0" y="0"/>
          <a:ext cx="0" cy="0"/>
          <a:chOff x="0" y="0"/>
          <a:chExt cx="0" cy="0"/>
        </a:xfrm>
      </p:grpSpPr>
      <p:pic>
        <p:nvPicPr>
          <p:cNvPr id="113" name="Google Shape;113;p12"/>
          <p:cNvPicPr preferRelativeResize="0"/>
          <p:nvPr/>
        </p:nvPicPr>
        <p:blipFill rotWithShape="1">
          <a:blip r:embed="rId2">
            <a:alphaModFix/>
          </a:blip>
          <a:srcRect b="0" l="0" r="0" t="0"/>
          <a:stretch/>
        </p:blipFill>
        <p:spPr>
          <a:xfrm>
            <a:off x="267949" y="4527949"/>
            <a:ext cx="2512000" cy="295600"/>
          </a:xfrm>
          <a:prstGeom prst="rect">
            <a:avLst/>
          </a:prstGeom>
          <a:noFill/>
          <a:ln>
            <a:noFill/>
          </a:ln>
        </p:spPr>
      </p:pic>
      <p:sp>
        <p:nvSpPr>
          <p:cNvPr id="114" name="Google Shape;114;p12"/>
          <p:cNvSpPr txBox="1"/>
          <p:nvPr>
            <p:ph idx="12" type="sldNum"/>
          </p:nvPr>
        </p:nvSpPr>
        <p:spPr>
          <a:xfrm>
            <a:off x="7805634" y="44789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SzPts val="1300"/>
              <a:buNone/>
            </a:pPr>
            <a:r>
              <a:t/>
            </a:r>
            <a:endParaRPr b="0" sz="1300"/>
          </a:p>
        </p:txBody>
      </p:sp>
      <p:sp>
        <p:nvSpPr>
          <p:cNvPr id="115" name="Google Shape;115;p12"/>
          <p:cNvSpPr txBox="1"/>
          <p:nvPr>
            <p:ph idx="1" type="subTitle"/>
          </p:nvPr>
        </p:nvSpPr>
        <p:spPr>
          <a:xfrm>
            <a:off x="4089400" y="4630425"/>
            <a:ext cx="3530700" cy="193200"/>
          </a:xfrm>
          <a:prstGeom prst="rect">
            <a:avLst/>
          </a:prstGeom>
          <a:noFill/>
          <a:ln>
            <a:noFill/>
          </a:ln>
        </p:spPr>
        <p:txBody>
          <a:bodyPr anchorCtr="0" anchor="ctr" bIns="0" lIns="0" spcFirstLastPara="1" rIns="0" wrap="square" tIns="0">
            <a:noAutofit/>
          </a:bodyPr>
          <a:lstStyle>
            <a:lvl1pPr lvl="0" rtl="0" algn="l">
              <a:lnSpc>
                <a:spcPct val="115000"/>
              </a:lnSpc>
              <a:spcBef>
                <a:spcPts val="0"/>
              </a:spcBef>
              <a:spcAft>
                <a:spcPts val="0"/>
              </a:spcAft>
              <a:buClr>
                <a:schemeClr val="dk1"/>
              </a:buClr>
              <a:buSzPts val="1200"/>
              <a:buNone/>
              <a:defRPr sz="1200">
                <a:solidFill>
                  <a:schemeClr val="dk1"/>
                </a:solidFill>
              </a:defRPr>
            </a:lvl1pPr>
            <a:lvl2pPr lvl="1" rtl="0" algn="l">
              <a:lnSpc>
                <a:spcPct val="115000"/>
              </a:lnSpc>
              <a:spcBef>
                <a:spcPts val="1600"/>
              </a:spcBef>
              <a:spcAft>
                <a:spcPts val="0"/>
              </a:spcAft>
              <a:buClr>
                <a:schemeClr val="dk1"/>
              </a:buClr>
              <a:buSzPts val="1800"/>
              <a:buNone/>
              <a:defRPr>
                <a:solidFill>
                  <a:schemeClr val="dk1"/>
                </a:solidFill>
              </a:defRPr>
            </a:lvl2pPr>
            <a:lvl3pPr lvl="2" rtl="0" algn="l">
              <a:lnSpc>
                <a:spcPct val="115000"/>
              </a:lnSpc>
              <a:spcBef>
                <a:spcPts val="1600"/>
              </a:spcBef>
              <a:spcAft>
                <a:spcPts val="0"/>
              </a:spcAft>
              <a:buClr>
                <a:schemeClr val="dk1"/>
              </a:buClr>
              <a:buSzPts val="1600"/>
              <a:buNone/>
              <a:defRPr>
                <a:solidFill>
                  <a:schemeClr val="dk1"/>
                </a:solidFill>
              </a:defRPr>
            </a:lvl3pPr>
            <a:lvl4pPr lvl="3" rtl="0" algn="l">
              <a:lnSpc>
                <a:spcPct val="115000"/>
              </a:lnSpc>
              <a:spcBef>
                <a:spcPts val="1600"/>
              </a:spcBef>
              <a:spcAft>
                <a:spcPts val="0"/>
              </a:spcAft>
              <a:buClr>
                <a:schemeClr val="dk1"/>
              </a:buClr>
              <a:buSzPts val="1300"/>
              <a:buNone/>
              <a:defRPr>
                <a:solidFill>
                  <a:schemeClr val="dk1"/>
                </a:solidFill>
              </a:defRPr>
            </a:lvl4pPr>
            <a:lvl5pPr lvl="4" rtl="0" algn="l">
              <a:lnSpc>
                <a:spcPct val="115000"/>
              </a:lnSpc>
              <a:spcBef>
                <a:spcPts val="1600"/>
              </a:spcBef>
              <a:spcAft>
                <a:spcPts val="0"/>
              </a:spcAft>
              <a:buClr>
                <a:schemeClr val="dk1"/>
              </a:buClr>
              <a:buSzPts val="1000"/>
              <a:buNone/>
              <a:defRPr>
                <a:solidFill>
                  <a:schemeClr val="dk1"/>
                </a:solidFill>
              </a:defRPr>
            </a:lvl5pPr>
            <a:lvl6pPr lvl="5" rtl="0" algn="l">
              <a:lnSpc>
                <a:spcPct val="115000"/>
              </a:lnSpc>
              <a:spcBef>
                <a:spcPts val="1600"/>
              </a:spcBef>
              <a:spcAft>
                <a:spcPts val="0"/>
              </a:spcAft>
              <a:buClr>
                <a:schemeClr val="dk1"/>
              </a:buClr>
              <a:buSzPts val="800"/>
              <a:buNone/>
              <a:defRPr>
                <a:solidFill>
                  <a:schemeClr val="dk1"/>
                </a:solidFill>
              </a:defRPr>
            </a:lvl6pPr>
            <a:lvl7pPr lvl="6" rtl="0" algn="l">
              <a:lnSpc>
                <a:spcPct val="115000"/>
              </a:lnSpc>
              <a:spcBef>
                <a:spcPts val="1600"/>
              </a:spcBef>
              <a:spcAft>
                <a:spcPts val="0"/>
              </a:spcAft>
              <a:buClr>
                <a:schemeClr val="dk1"/>
              </a:buClr>
              <a:buSzPts val="800"/>
              <a:buNone/>
              <a:defRPr>
                <a:solidFill>
                  <a:schemeClr val="dk1"/>
                </a:solidFill>
              </a:defRPr>
            </a:lvl7pPr>
            <a:lvl8pPr lvl="7" rtl="0" algn="l">
              <a:lnSpc>
                <a:spcPct val="115000"/>
              </a:lnSpc>
              <a:spcBef>
                <a:spcPts val="1600"/>
              </a:spcBef>
              <a:spcAft>
                <a:spcPts val="0"/>
              </a:spcAft>
              <a:buClr>
                <a:schemeClr val="dk1"/>
              </a:buClr>
              <a:buSzPts val="800"/>
              <a:buNone/>
              <a:defRPr>
                <a:solidFill>
                  <a:schemeClr val="dk1"/>
                </a:solidFill>
              </a:defRPr>
            </a:lvl8pPr>
            <a:lvl9pPr lvl="8" rtl="0" algn="l">
              <a:lnSpc>
                <a:spcPct val="115000"/>
              </a:lnSpc>
              <a:spcBef>
                <a:spcPts val="1600"/>
              </a:spcBef>
              <a:spcAft>
                <a:spcPts val="1600"/>
              </a:spcAft>
              <a:buClr>
                <a:schemeClr val="dk1"/>
              </a:buClr>
              <a:buSzPts val="800"/>
              <a:buNone/>
              <a:defRPr>
                <a:solidFill>
                  <a:schemeClr val="dk1"/>
                </a:solidFill>
              </a:defRPr>
            </a:lvl9pPr>
          </a:lstStyle>
          <a:p/>
        </p:txBody>
      </p:sp>
      <p:pic>
        <p:nvPicPr>
          <p:cNvPr id="116" name="Google Shape;116;p12"/>
          <p:cNvPicPr preferRelativeResize="0"/>
          <p:nvPr/>
        </p:nvPicPr>
        <p:blipFill rotWithShape="1">
          <a:blip r:embed="rId3">
            <a:alphaModFix/>
          </a:blip>
          <a:srcRect b="0" l="0" r="0" t="0"/>
          <a:stretch/>
        </p:blipFill>
        <p:spPr>
          <a:xfrm>
            <a:off x="8508125" y="4405475"/>
            <a:ext cx="414509" cy="414514"/>
          </a:xfrm>
          <a:prstGeom prst="rect">
            <a:avLst/>
          </a:prstGeom>
          <a:noFill/>
          <a:ln>
            <a:noFill/>
          </a:ln>
        </p:spPr>
      </p:pic>
      <p:pic>
        <p:nvPicPr>
          <p:cNvPr id="117" name="Google Shape;117;p12"/>
          <p:cNvPicPr preferRelativeResize="0"/>
          <p:nvPr/>
        </p:nvPicPr>
        <p:blipFill rotWithShape="1">
          <a:blip r:embed="rId4">
            <a:alphaModFix/>
          </a:blip>
          <a:srcRect b="0" l="0" r="0" t="0"/>
          <a:stretch/>
        </p:blipFill>
        <p:spPr>
          <a:xfrm>
            <a:off x="8191675" y="4514449"/>
            <a:ext cx="785021" cy="785026"/>
          </a:xfrm>
          <a:prstGeom prst="rect">
            <a:avLst/>
          </a:prstGeom>
          <a:noFill/>
          <a:ln>
            <a:noFill/>
          </a:ln>
        </p:spPr>
      </p:pic>
      <p:pic>
        <p:nvPicPr>
          <p:cNvPr id="118" name="Google Shape;118;p12"/>
          <p:cNvPicPr preferRelativeResize="0"/>
          <p:nvPr/>
        </p:nvPicPr>
        <p:blipFill rotWithShape="1">
          <a:blip r:embed="rId5">
            <a:alphaModFix/>
          </a:blip>
          <a:srcRect b="0" l="0" r="0" t="0"/>
          <a:stretch/>
        </p:blipFill>
        <p:spPr>
          <a:xfrm>
            <a:off x="8663041" y="4943591"/>
            <a:ext cx="325186" cy="325186"/>
          </a:xfrm>
          <a:prstGeom prst="rect">
            <a:avLst/>
          </a:prstGeom>
          <a:noFill/>
          <a:ln>
            <a:noFill/>
          </a:ln>
        </p:spPr>
      </p:pic>
      <p:sp>
        <p:nvSpPr>
          <p:cNvPr id="119" name="Google Shape;119;p12"/>
          <p:cNvSpPr txBox="1"/>
          <p:nvPr>
            <p:ph type="title"/>
          </p:nvPr>
        </p:nvSpPr>
        <p:spPr>
          <a:xfrm>
            <a:off x="606225" y="385025"/>
            <a:ext cx="8382000" cy="6261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3600"/>
              <a:buNone/>
              <a:defRPr sz="3600"/>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cxnSp>
        <p:nvCxnSpPr>
          <p:cNvPr id="120" name="Google Shape;120;p12"/>
          <p:cNvCxnSpPr/>
          <p:nvPr/>
        </p:nvCxnSpPr>
        <p:spPr>
          <a:xfrm>
            <a:off x="529825" y="1206450"/>
            <a:ext cx="0" cy="2722200"/>
          </a:xfrm>
          <a:prstGeom prst="straightConnector1">
            <a:avLst/>
          </a:prstGeom>
          <a:noFill/>
          <a:ln cap="flat" cmpd="sng" w="9525">
            <a:solidFill>
              <a:schemeClr val="dk2"/>
            </a:solidFill>
            <a:prstDash val="solid"/>
            <a:round/>
            <a:headEnd len="med" w="med" type="none"/>
            <a:tailEnd len="med" w="med" type="none"/>
          </a:ln>
        </p:spPr>
      </p:cxnSp>
      <p:cxnSp>
        <p:nvCxnSpPr>
          <p:cNvPr id="121" name="Google Shape;121;p12"/>
          <p:cNvCxnSpPr/>
          <p:nvPr/>
        </p:nvCxnSpPr>
        <p:spPr>
          <a:xfrm>
            <a:off x="3362650" y="1206450"/>
            <a:ext cx="0" cy="2722200"/>
          </a:xfrm>
          <a:prstGeom prst="straightConnector1">
            <a:avLst/>
          </a:prstGeom>
          <a:noFill/>
          <a:ln cap="flat" cmpd="sng" w="9525">
            <a:solidFill>
              <a:schemeClr val="dk2"/>
            </a:solidFill>
            <a:prstDash val="solid"/>
            <a:round/>
            <a:headEnd len="med" w="med" type="none"/>
            <a:tailEnd len="med" w="med" type="none"/>
          </a:ln>
        </p:spPr>
      </p:cxnSp>
      <p:cxnSp>
        <p:nvCxnSpPr>
          <p:cNvPr id="122" name="Google Shape;122;p12"/>
          <p:cNvCxnSpPr/>
          <p:nvPr/>
        </p:nvCxnSpPr>
        <p:spPr>
          <a:xfrm>
            <a:off x="6195475" y="1206450"/>
            <a:ext cx="0" cy="2722200"/>
          </a:xfrm>
          <a:prstGeom prst="straightConnector1">
            <a:avLst/>
          </a:prstGeom>
          <a:noFill/>
          <a:ln cap="flat" cmpd="sng" w="9525">
            <a:solidFill>
              <a:schemeClr val="dk2"/>
            </a:solidFill>
            <a:prstDash val="solid"/>
            <a:round/>
            <a:headEnd len="med" w="med" type="none"/>
            <a:tailEnd len="med" w="med" type="none"/>
          </a:ln>
        </p:spPr>
      </p:cxnSp>
      <p:sp>
        <p:nvSpPr>
          <p:cNvPr id="123" name="Google Shape;123;p12"/>
          <p:cNvSpPr txBox="1"/>
          <p:nvPr/>
        </p:nvSpPr>
        <p:spPr>
          <a:xfrm>
            <a:off x="714875" y="1663450"/>
            <a:ext cx="2424300" cy="2265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a:solidFill>
                <a:srgbClr val="FFFFFF"/>
              </a:solidFill>
            </a:endParaRPr>
          </a:p>
        </p:txBody>
      </p:sp>
      <p:sp>
        <p:nvSpPr>
          <p:cNvPr id="124" name="Google Shape;124;p12"/>
          <p:cNvSpPr txBox="1"/>
          <p:nvPr>
            <p:ph idx="2" type="subTitle"/>
          </p:nvPr>
        </p:nvSpPr>
        <p:spPr>
          <a:xfrm>
            <a:off x="688825" y="1134050"/>
            <a:ext cx="2511900" cy="414600"/>
          </a:xfrm>
          <a:prstGeom prst="rect">
            <a:avLst/>
          </a:prstGeom>
        </p:spPr>
        <p:txBody>
          <a:bodyPr anchorCtr="0" anchor="t" bIns="0" lIns="0" spcFirstLastPara="1" rIns="0" wrap="square" tIns="0">
            <a:noAutofit/>
          </a:bodyPr>
          <a:lstStyle>
            <a:lvl1pPr lvl="0">
              <a:spcBef>
                <a:spcPts val="0"/>
              </a:spcBef>
              <a:spcAft>
                <a:spcPts val="0"/>
              </a:spcAft>
              <a:buSzPts val="2400"/>
              <a:buFont typeface="Source Sans Pro"/>
              <a:buNone/>
              <a:defRPr>
                <a:latin typeface="Source Sans Pro"/>
                <a:ea typeface="Source Sans Pro"/>
                <a:cs typeface="Source Sans Pro"/>
                <a:sym typeface="Source Sans Pro"/>
              </a:defRPr>
            </a:lvl1pPr>
            <a:lvl2pPr lvl="1">
              <a:spcBef>
                <a:spcPts val="1600"/>
              </a:spcBef>
              <a:spcAft>
                <a:spcPts val="0"/>
              </a:spcAft>
              <a:buSzPts val="2400"/>
              <a:buFont typeface="Source Sans Pro"/>
              <a:buNone/>
              <a:defRPr sz="2400">
                <a:latin typeface="Source Sans Pro"/>
                <a:ea typeface="Source Sans Pro"/>
                <a:cs typeface="Source Sans Pro"/>
                <a:sym typeface="Source Sans Pro"/>
              </a:defRPr>
            </a:lvl2pPr>
            <a:lvl3pPr lvl="2">
              <a:spcBef>
                <a:spcPts val="1600"/>
              </a:spcBef>
              <a:spcAft>
                <a:spcPts val="0"/>
              </a:spcAft>
              <a:buSzPts val="2400"/>
              <a:buFont typeface="Source Sans Pro"/>
              <a:buNone/>
              <a:defRPr sz="2400">
                <a:latin typeface="Source Sans Pro"/>
                <a:ea typeface="Source Sans Pro"/>
                <a:cs typeface="Source Sans Pro"/>
                <a:sym typeface="Source Sans Pro"/>
              </a:defRPr>
            </a:lvl3pPr>
            <a:lvl4pPr lvl="3">
              <a:spcBef>
                <a:spcPts val="1600"/>
              </a:spcBef>
              <a:spcAft>
                <a:spcPts val="0"/>
              </a:spcAft>
              <a:buSzPts val="2400"/>
              <a:buFont typeface="Source Sans Pro"/>
              <a:buNone/>
              <a:defRPr sz="2400">
                <a:latin typeface="Source Sans Pro"/>
                <a:ea typeface="Source Sans Pro"/>
                <a:cs typeface="Source Sans Pro"/>
                <a:sym typeface="Source Sans Pro"/>
              </a:defRPr>
            </a:lvl4pPr>
            <a:lvl5pPr lvl="4">
              <a:spcBef>
                <a:spcPts val="1600"/>
              </a:spcBef>
              <a:spcAft>
                <a:spcPts val="0"/>
              </a:spcAft>
              <a:buSzPts val="2400"/>
              <a:buFont typeface="Source Sans Pro"/>
              <a:buNone/>
              <a:defRPr sz="2400">
                <a:latin typeface="Source Sans Pro"/>
                <a:ea typeface="Source Sans Pro"/>
                <a:cs typeface="Source Sans Pro"/>
                <a:sym typeface="Source Sans Pro"/>
              </a:defRPr>
            </a:lvl5pPr>
            <a:lvl6pPr lvl="5">
              <a:spcBef>
                <a:spcPts val="1600"/>
              </a:spcBef>
              <a:spcAft>
                <a:spcPts val="0"/>
              </a:spcAft>
              <a:buSzPts val="2400"/>
              <a:buFont typeface="Source Sans Pro"/>
              <a:buNone/>
              <a:defRPr sz="2400">
                <a:latin typeface="Source Sans Pro"/>
                <a:ea typeface="Source Sans Pro"/>
                <a:cs typeface="Source Sans Pro"/>
                <a:sym typeface="Source Sans Pro"/>
              </a:defRPr>
            </a:lvl6pPr>
            <a:lvl7pPr lvl="6">
              <a:spcBef>
                <a:spcPts val="1600"/>
              </a:spcBef>
              <a:spcAft>
                <a:spcPts val="0"/>
              </a:spcAft>
              <a:buSzPts val="2400"/>
              <a:buFont typeface="Source Sans Pro"/>
              <a:buNone/>
              <a:defRPr sz="2400">
                <a:latin typeface="Source Sans Pro"/>
                <a:ea typeface="Source Sans Pro"/>
                <a:cs typeface="Source Sans Pro"/>
                <a:sym typeface="Source Sans Pro"/>
              </a:defRPr>
            </a:lvl7pPr>
            <a:lvl8pPr lvl="7">
              <a:spcBef>
                <a:spcPts val="1600"/>
              </a:spcBef>
              <a:spcAft>
                <a:spcPts val="0"/>
              </a:spcAft>
              <a:buSzPts val="2400"/>
              <a:buFont typeface="Source Sans Pro"/>
              <a:buNone/>
              <a:defRPr sz="2400">
                <a:latin typeface="Source Sans Pro"/>
                <a:ea typeface="Source Sans Pro"/>
                <a:cs typeface="Source Sans Pro"/>
                <a:sym typeface="Source Sans Pro"/>
              </a:defRPr>
            </a:lvl8pPr>
            <a:lvl9pPr lvl="8">
              <a:spcBef>
                <a:spcPts val="1600"/>
              </a:spcBef>
              <a:spcAft>
                <a:spcPts val="1600"/>
              </a:spcAft>
              <a:buSzPts val="2400"/>
              <a:buFont typeface="Source Sans Pro"/>
              <a:buNone/>
              <a:defRPr sz="2400">
                <a:latin typeface="Source Sans Pro"/>
                <a:ea typeface="Source Sans Pro"/>
                <a:cs typeface="Source Sans Pro"/>
                <a:sym typeface="Source Sans Pro"/>
              </a:defRPr>
            </a:lvl9pPr>
          </a:lstStyle>
          <a:p/>
        </p:txBody>
      </p:sp>
      <p:sp>
        <p:nvSpPr>
          <p:cNvPr id="125" name="Google Shape;125;p12"/>
          <p:cNvSpPr txBox="1"/>
          <p:nvPr>
            <p:ph idx="3" type="body"/>
          </p:nvPr>
        </p:nvSpPr>
        <p:spPr>
          <a:xfrm>
            <a:off x="688825" y="1671075"/>
            <a:ext cx="2511900" cy="2265300"/>
          </a:xfrm>
          <a:prstGeom prst="rect">
            <a:avLst/>
          </a:prstGeom>
        </p:spPr>
        <p:txBody>
          <a:bodyPr anchorCtr="0" anchor="t" bIns="0" lIns="0" spcFirstLastPara="1" rIns="0" wrap="square" tIns="0">
            <a:noAutofit/>
          </a:bodyPr>
          <a:lstStyle>
            <a:lvl1pPr indent="-317500" lvl="0" marL="457200">
              <a:lnSpc>
                <a:spcPct val="100000"/>
              </a:lnSpc>
              <a:spcBef>
                <a:spcPts val="0"/>
              </a:spcBef>
              <a:spcAft>
                <a:spcPts val="0"/>
              </a:spcAft>
              <a:buSzPts val="1400"/>
              <a:buChar char="●"/>
              <a:defRPr sz="1400"/>
            </a:lvl1pPr>
            <a:lvl2pPr indent="-317500" lvl="1" marL="914400">
              <a:lnSpc>
                <a:spcPct val="100000"/>
              </a:lnSpc>
              <a:spcBef>
                <a:spcPts val="1600"/>
              </a:spcBef>
              <a:spcAft>
                <a:spcPts val="0"/>
              </a:spcAft>
              <a:buSzPts val="1400"/>
              <a:buChar char="○"/>
              <a:defRPr sz="1400"/>
            </a:lvl2pPr>
            <a:lvl3pPr indent="-317500" lvl="2" marL="1371600">
              <a:lnSpc>
                <a:spcPct val="100000"/>
              </a:lnSpc>
              <a:spcBef>
                <a:spcPts val="1600"/>
              </a:spcBef>
              <a:spcAft>
                <a:spcPts val="0"/>
              </a:spcAft>
              <a:buSzPts val="1400"/>
              <a:buChar char="■"/>
              <a:defRPr sz="1400"/>
            </a:lvl3pPr>
            <a:lvl4pPr indent="-317500" lvl="3" marL="1828800">
              <a:lnSpc>
                <a:spcPct val="100000"/>
              </a:lnSpc>
              <a:spcBef>
                <a:spcPts val="1600"/>
              </a:spcBef>
              <a:spcAft>
                <a:spcPts val="0"/>
              </a:spcAft>
              <a:buSzPts val="1400"/>
              <a:buChar char="●"/>
              <a:defRPr sz="1400"/>
            </a:lvl4pPr>
            <a:lvl5pPr indent="-317500" lvl="4" marL="2286000">
              <a:lnSpc>
                <a:spcPct val="100000"/>
              </a:lnSpc>
              <a:spcBef>
                <a:spcPts val="1600"/>
              </a:spcBef>
              <a:spcAft>
                <a:spcPts val="0"/>
              </a:spcAft>
              <a:buSzPts val="1400"/>
              <a:buChar char="○"/>
              <a:defRPr sz="1400"/>
            </a:lvl5pPr>
            <a:lvl6pPr indent="-317500" lvl="5" marL="2743200">
              <a:lnSpc>
                <a:spcPct val="100000"/>
              </a:lnSpc>
              <a:spcBef>
                <a:spcPts val="1600"/>
              </a:spcBef>
              <a:spcAft>
                <a:spcPts val="0"/>
              </a:spcAft>
              <a:buSzPts val="1400"/>
              <a:buChar char="■"/>
              <a:defRPr sz="1400"/>
            </a:lvl6pPr>
            <a:lvl7pPr indent="-317500" lvl="6" marL="3200400">
              <a:lnSpc>
                <a:spcPct val="100000"/>
              </a:lnSpc>
              <a:spcBef>
                <a:spcPts val="1600"/>
              </a:spcBef>
              <a:spcAft>
                <a:spcPts val="0"/>
              </a:spcAft>
              <a:buSzPts val="1400"/>
              <a:buChar char="●"/>
              <a:defRPr sz="1400"/>
            </a:lvl7pPr>
            <a:lvl8pPr indent="-317500" lvl="7" marL="3657600">
              <a:lnSpc>
                <a:spcPct val="100000"/>
              </a:lnSpc>
              <a:spcBef>
                <a:spcPts val="1600"/>
              </a:spcBef>
              <a:spcAft>
                <a:spcPts val="0"/>
              </a:spcAft>
              <a:buSzPts val="1400"/>
              <a:buChar char="○"/>
              <a:defRPr sz="1400"/>
            </a:lvl8pPr>
            <a:lvl9pPr indent="-317500" lvl="8" marL="4114800">
              <a:lnSpc>
                <a:spcPct val="100000"/>
              </a:lnSpc>
              <a:spcBef>
                <a:spcPts val="1600"/>
              </a:spcBef>
              <a:spcAft>
                <a:spcPts val="1600"/>
              </a:spcAft>
              <a:buSzPts val="1400"/>
              <a:buChar char="■"/>
              <a:defRPr sz="1400"/>
            </a:lvl9pPr>
          </a:lstStyle>
          <a:p/>
        </p:txBody>
      </p:sp>
      <p:sp>
        <p:nvSpPr>
          <p:cNvPr id="126" name="Google Shape;126;p12"/>
          <p:cNvSpPr txBox="1"/>
          <p:nvPr>
            <p:ph idx="4" type="subTitle"/>
          </p:nvPr>
        </p:nvSpPr>
        <p:spPr>
          <a:xfrm>
            <a:off x="3526300" y="1134050"/>
            <a:ext cx="2511900" cy="414600"/>
          </a:xfrm>
          <a:prstGeom prst="rect">
            <a:avLst/>
          </a:prstGeom>
        </p:spPr>
        <p:txBody>
          <a:bodyPr anchorCtr="0" anchor="t" bIns="0" lIns="0" spcFirstLastPara="1" rIns="0" wrap="square" tIns="0">
            <a:noAutofit/>
          </a:bodyPr>
          <a:lstStyle>
            <a:lvl1pPr lvl="0" rtl="0">
              <a:spcBef>
                <a:spcPts val="0"/>
              </a:spcBef>
              <a:spcAft>
                <a:spcPts val="0"/>
              </a:spcAft>
              <a:buSzPts val="2400"/>
              <a:buFont typeface="Source Sans Pro"/>
              <a:buNone/>
              <a:defRPr>
                <a:latin typeface="Source Sans Pro"/>
                <a:ea typeface="Source Sans Pro"/>
                <a:cs typeface="Source Sans Pro"/>
                <a:sym typeface="Source Sans Pro"/>
              </a:defRPr>
            </a:lvl1pPr>
            <a:lvl2pPr lvl="1" rtl="0">
              <a:spcBef>
                <a:spcPts val="1600"/>
              </a:spcBef>
              <a:spcAft>
                <a:spcPts val="0"/>
              </a:spcAft>
              <a:buSzPts val="2400"/>
              <a:buFont typeface="Source Sans Pro"/>
              <a:buNone/>
              <a:defRPr sz="2400">
                <a:latin typeface="Source Sans Pro"/>
                <a:ea typeface="Source Sans Pro"/>
                <a:cs typeface="Source Sans Pro"/>
                <a:sym typeface="Source Sans Pro"/>
              </a:defRPr>
            </a:lvl2pPr>
            <a:lvl3pPr lvl="2" rtl="0">
              <a:spcBef>
                <a:spcPts val="1600"/>
              </a:spcBef>
              <a:spcAft>
                <a:spcPts val="0"/>
              </a:spcAft>
              <a:buSzPts val="2400"/>
              <a:buFont typeface="Source Sans Pro"/>
              <a:buNone/>
              <a:defRPr sz="2400">
                <a:latin typeface="Source Sans Pro"/>
                <a:ea typeface="Source Sans Pro"/>
                <a:cs typeface="Source Sans Pro"/>
                <a:sym typeface="Source Sans Pro"/>
              </a:defRPr>
            </a:lvl3pPr>
            <a:lvl4pPr lvl="3" rtl="0">
              <a:spcBef>
                <a:spcPts val="1600"/>
              </a:spcBef>
              <a:spcAft>
                <a:spcPts val="0"/>
              </a:spcAft>
              <a:buSzPts val="2400"/>
              <a:buFont typeface="Source Sans Pro"/>
              <a:buNone/>
              <a:defRPr sz="2400">
                <a:latin typeface="Source Sans Pro"/>
                <a:ea typeface="Source Sans Pro"/>
                <a:cs typeface="Source Sans Pro"/>
                <a:sym typeface="Source Sans Pro"/>
              </a:defRPr>
            </a:lvl4pPr>
            <a:lvl5pPr lvl="4" rtl="0">
              <a:spcBef>
                <a:spcPts val="1600"/>
              </a:spcBef>
              <a:spcAft>
                <a:spcPts val="0"/>
              </a:spcAft>
              <a:buSzPts val="2400"/>
              <a:buFont typeface="Source Sans Pro"/>
              <a:buNone/>
              <a:defRPr sz="2400">
                <a:latin typeface="Source Sans Pro"/>
                <a:ea typeface="Source Sans Pro"/>
                <a:cs typeface="Source Sans Pro"/>
                <a:sym typeface="Source Sans Pro"/>
              </a:defRPr>
            </a:lvl5pPr>
            <a:lvl6pPr lvl="5" rtl="0">
              <a:spcBef>
                <a:spcPts val="1600"/>
              </a:spcBef>
              <a:spcAft>
                <a:spcPts val="0"/>
              </a:spcAft>
              <a:buSzPts val="2400"/>
              <a:buFont typeface="Source Sans Pro"/>
              <a:buNone/>
              <a:defRPr sz="2400">
                <a:latin typeface="Source Sans Pro"/>
                <a:ea typeface="Source Sans Pro"/>
                <a:cs typeface="Source Sans Pro"/>
                <a:sym typeface="Source Sans Pro"/>
              </a:defRPr>
            </a:lvl6pPr>
            <a:lvl7pPr lvl="6" rtl="0">
              <a:spcBef>
                <a:spcPts val="1600"/>
              </a:spcBef>
              <a:spcAft>
                <a:spcPts val="0"/>
              </a:spcAft>
              <a:buSzPts val="2400"/>
              <a:buFont typeface="Source Sans Pro"/>
              <a:buNone/>
              <a:defRPr sz="2400">
                <a:latin typeface="Source Sans Pro"/>
                <a:ea typeface="Source Sans Pro"/>
                <a:cs typeface="Source Sans Pro"/>
                <a:sym typeface="Source Sans Pro"/>
              </a:defRPr>
            </a:lvl7pPr>
            <a:lvl8pPr lvl="7" rtl="0">
              <a:spcBef>
                <a:spcPts val="1600"/>
              </a:spcBef>
              <a:spcAft>
                <a:spcPts val="0"/>
              </a:spcAft>
              <a:buSzPts val="2400"/>
              <a:buFont typeface="Source Sans Pro"/>
              <a:buNone/>
              <a:defRPr sz="2400">
                <a:latin typeface="Source Sans Pro"/>
                <a:ea typeface="Source Sans Pro"/>
                <a:cs typeface="Source Sans Pro"/>
                <a:sym typeface="Source Sans Pro"/>
              </a:defRPr>
            </a:lvl8pPr>
            <a:lvl9pPr lvl="8" rtl="0">
              <a:spcBef>
                <a:spcPts val="1600"/>
              </a:spcBef>
              <a:spcAft>
                <a:spcPts val="1600"/>
              </a:spcAft>
              <a:buSzPts val="2400"/>
              <a:buFont typeface="Source Sans Pro"/>
              <a:buNone/>
              <a:defRPr sz="2400">
                <a:latin typeface="Source Sans Pro"/>
                <a:ea typeface="Source Sans Pro"/>
                <a:cs typeface="Source Sans Pro"/>
                <a:sym typeface="Source Sans Pro"/>
              </a:defRPr>
            </a:lvl9pPr>
          </a:lstStyle>
          <a:p/>
        </p:txBody>
      </p:sp>
      <p:sp>
        <p:nvSpPr>
          <p:cNvPr id="127" name="Google Shape;127;p12"/>
          <p:cNvSpPr txBox="1"/>
          <p:nvPr>
            <p:ph idx="5" type="body"/>
          </p:nvPr>
        </p:nvSpPr>
        <p:spPr>
          <a:xfrm>
            <a:off x="3526300" y="1671075"/>
            <a:ext cx="2511900" cy="2265300"/>
          </a:xfrm>
          <a:prstGeom prst="rect">
            <a:avLst/>
          </a:prstGeom>
        </p:spPr>
        <p:txBody>
          <a:bodyPr anchorCtr="0" anchor="t" bIns="0" lIns="0" spcFirstLastPara="1" rIns="0" wrap="square" tIns="0">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1600"/>
              </a:spcBef>
              <a:spcAft>
                <a:spcPts val="0"/>
              </a:spcAft>
              <a:buSzPts val="1400"/>
              <a:buChar char="○"/>
              <a:defRPr sz="1400"/>
            </a:lvl2pPr>
            <a:lvl3pPr indent="-317500" lvl="2" marL="1371600" rtl="0">
              <a:lnSpc>
                <a:spcPct val="100000"/>
              </a:lnSpc>
              <a:spcBef>
                <a:spcPts val="1600"/>
              </a:spcBef>
              <a:spcAft>
                <a:spcPts val="0"/>
              </a:spcAft>
              <a:buSzPts val="1400"/>
              <a:buChar char="■"/>
              <a:defRPr sz="1400"/>
            </a:lvl3pPr>
            <a:lvl4pPr indent="-317500" lvl="3" marL="1828800" rtl="0">
              <a:lnSpc>
                <a:spcPct val="100000"/>
              </a:lnSpc>
              <a:spcBef>
                <a:spcPts val="1600"/>
              </a:spcBef>
              <a:spcAft>
                <a:spcPts val="0"/>
              </a:spcAft>
              <a:buSzPts val="1400"/>
              <a:buChar char="●"/>
              <a:defRPr sz="1400"/>
            </a:lvl4pPr>
            <a:lvl5pPr indent="-317500" lvl="4" marL="2286000" rtl="0">
              <a:lnSpc>
                <a:spcPct val="100000"/>
              </a:lnSpc>
              <a:spcBef>
                <a:spcPts val="1600"/>
              </a:spcBef>
              <a:spcAft>
                <a:spcPts val="0"/>
              </a:spcAft>
              <a:buSzPts val="1400"/>
              <a:buChar char="○"/>
              <a:defRPr sz="1400"/>
            </a:lvl5pPr>
            <a:lvl6pPr indent="-317500" lvl="5" marL="2743200" rtl="0">
              <a:lnSpc>
                <a:spcPct val="100000"/>
              </a:lnSpc>
              <a:spcBef>
                <a:spcPts val="1600"/>
              </a:spcBef>
              <a:spcAft>
                <a:spcPts val="0"/>
              </a:spcAft>
              <a:buSzPts val="1400"/>
              <a:buChar char="■"/>
              <a:defRPr sz="1400"/>
            </a:lvl6pPr>
            <a:lvl7pPr indent="-317500" lvl="6" marL="3200400" rtl="0">
              <a:lnSpc>
                <a:spcPct val="100000"/>
              </a:lnSpc>
              <a:spcBef>
                <a:spcPts val="1600"/>
              </a:spcBef>
              <a:spcAft>
                <a:spcPts val="0"/>
              </a:spcAft>
              <a:buSzPts val="1400"/>
              <a:buChar char="●"/>
              <a:defRPr sz="1400"/>
            </a:lvl7pPr>
            <a:lvl8pPr indent="-317500" lvl="7" marL="3657600" rtl="0">
              <a:lnSpc>
                <a:spcPct val="100000"/>
              </a:lnSpc>
              <a:spcBef>
                <a:spcPts val="1600"/>
              </a:spcBef>
              <a:spcAft>
                <a:spcPts val="0"/>
              </a:spcAft>
              <a:buSzPts val="1400"/>
              <a:buChar char="○"/>
              <a:defRPr sz="1400"/>
            </a:lvl8pPr>
            <a:lvl9pPr indent="-317500" lvl="8" marL="4114800" rtl="0">
              <a:lnSpc>
                <a:spcPct val="100000"/>
              </a:lnSpc>
              <a:spcBef>
                <a:spcPts val="1600"/>
              </a:spcBef>
              <a:spcAft>
                <a:spcPts val="1600"/>
              </a:spcAft>
              <a:buSzPts val="1400"/>
              <a:buChar char="■"/>
              <a:defRPr sz="1400"/>
            </a:lvl9pPr>
          </a:lstStyle>
          <a:p/>
        </p:txBody>
      </p:sp>
      <p:sp>
        <p:nvSpPr>
          <p:cNvPr id="128" name="Google Shape;128;p12"/>
          <p:cNvSpPr txBox="1"/>
          <p:nvPr>
            <p:ph idx="6" type="subTitle"/>
          </p:nvPr>
        </p:nvSpPr>
        <p:spPr>
          <a:xfrm>
            <a:off x="6363775" y="1134050"/>
            <a:ext cx="2511900" cy="414600"/>
          </a:xfrm>
          <a:prstGeom prst="rect">
            <a:avLst/>
          </a:prstGeom>
        </p:spPr>
        <p:txBody>
          <a:bodyPr anchorCtr="0" anchor="t" bIns="0" lIns="0" spcFirstLastPara="1" rIns="0" wrap="square" tIns="0">
            <a:noAutofit/>
          </a:bodyPr>
          <a:lstStyle>
            <a:lvl1pPr lvl="0" rtl="0">
              <a:spcBef>
                <a:spcPts val="0"/>
              </a:spcBef>
              <a:spcAft>
                <a:spcPts val="0"/>
              </a:spcAft>
              <a:buSzPts val="2400"/>
              <a:buFont typeface="Source Sans Pro"/>
              <a:buNone/>
              <a:defRPr>
                <a:latin typeface="Source Sans Pro"/>
                <a:ea typeface="Source Sans Pro"/>
                <a:cs typeface="Source Sans Pro"/>
                <a:sym typeface="Source Sans Pro"/>
              </a:defRPr>
            </a:lvl1pPr>
            <a:lvl2pPr lvl="1" rtl="0">
              <a:spcBef>
                <a:spcPts val="1600"/>
              </a:spcBef>
              <a:spcAft>
                <a:spcPts val="0"/>
              </a:spcAft>
              <a:buSzPts val="2400"/>
              <a:buFont typeface="Source Sans Pro"/>
              <a:buNone/>
              <a:defRPr sz="2400">
                <a:latin typeface="Source Sans Pro"/>
                <a:ea typeface="Source Sans Pro"/>
                <a:cs typeface="Source Sans Pro"/>
                <a:sym typeface="Source Sans Pro"/>
              </a:defRPr>
            </a:lvl2pPr>
            <a:lvl3pPr lvl="2" rtl="0">
              <a:spcBef>
                <a:spcPts val="1600"/>
              </a:spcBef>
              <a:spcAft>
                <a:spcPts val="0"/>
              </a:spcAft>
              <a:buSzPts val="2400"/>
              <a:buFont typeface="Source Sans Pro"/>
              <a:buNone/>
              <a:defRPr sz="2400">
                <a:latin typeface="Source Sans Pro"/>
                <a:ea typeface="Source Sans Pro"/>
                <a:cs typeface="Source Sans Pro"/>
                <a:sym typeface="Source Sans Pro"/>
              </a:defRPr>
            </a:lvl3pPr>
            <a:lvl4pPr lvl="3" rtl="0">
              <a:spcBef>
                <a:spcPts val="1600"/>
              </a:spcBef>
              <a:spcAft>
                <a:spcPts val="0"/>
              </a:spcAft>
              <a:buSzPts val="2400"/>
              <a:buFont typeface="Source Sans Pro"/>
              <a:buNone/>
              <a:defRPr sz="2400">
                <a:latin typeface="Source Sans Pro"/>
                <a:ea typeface="Source Sans Pro"/>
                <a:cs typeface="Source Sans Pro"/>
                <a:sym typeface="Source Sans Pro"/>
              </a:defRPr>
            </a:lvl4pPr>
            <a:lvl5pPr lvl="4" rtl="0">
              <a:spcBef>
                <a:spcPts val="1600"/>
              </a:spcBef>
              <a:spcAft>
                <a:spcPts val="0"/>
              </a:spcAft>
              <a:buSzPts val="2400"/>
              <a:buFont typeface="Source Sans Pro"/>
              <a:buNone/>
              <a:defRPr sz="2400">
                <a:latin typeface="Source Sans Pro"/>
                <a:ea typeface="Source Sans Pro"/>
                <a:cs typeface="Source Sans Pro"/>
                <a:sym typeface="Source Sans Pro"/>
              </a:defRPr>
            </a:lvl5pPr>
            <a:lvl6pPr lvl="5" rtl="0">
              <a:spcBef>
                <a:spcPts val="1600"/>
              </a:spcBef>
              <a:spcAft>
                <a:spcPts val="0"/>
              </a:spcAft>
              <a:buSzPts val="2400"/>
              <a:buFont typeface="Source Sans Pro"/>
              <a:buNone/>
              <a:defRPr sz="2400">
                <a:latin typeface="Source Sans Pro"/>
                <a:ea typeface="Source Sans Pro"/>
                <a:cs typeface="Source Sans Pro"/>
                <a:sym typeface="Source Sans Pro"/>
              </a:defRPr>
            </a:lvl6pPr>
            <a:lvl7pPr lvl="6" rtl="0">
              <a:spcBef>
                <a:spcPts val="1600"/>
              </a:spcBef>
              <a:spcAft>
                <a:spcPts val="0"/>
              </a:spcAft>
              <a:buSzPts val="2400"/>
              <a:buFont typeface="Source Sans Pro"/>
              <a:buNone/>
              <a:defRPr sz="2400">
                <a:latin typeface="Source Sans Pro"/>
                <a:ea typeface="Source Sans Pro"/>
                <a:cs typeface="Source Sans Pro"/>
                <a:sym typeface="Source Sans Pro"/>
              </a:defRPr>
            </a:lvl7pPr>
            <a:lvl8pPr lvl="7" rtl="0">
              <a:spcBef>
                <a:spcPts val="1600"/>
              </a:spcBef>
              <a:spcAft>
                <a:spcPts val="0"/>
              </a:spcAft>
              <a:buSzPts val="2400"/>
              <a:buFont typeface="Source Sans Pro"/>
              <a:buNone/>
              <a:defRPr sz="2400">
                <a:latin typeface="Source Sans Pro"/>
                <a:ea typeface="Source Sans Pro"/>
                <a:cs typeface="Source Sans Pro"/>
                <a:sym typeface="Source Sans Pro"/>
              </a:defRPr>
            </a:lvl8pPr>
            <a:lvl9pPr lvl="8" rtl="0">
              <a:spcBef>
                <a:spcPts val="1600"/>
              </a:spcBef>
              <a:spcAft>
                <a:spcPts val="1600"/>
              </a:spcAft>
              <a:buSzPts val="2400"/>
              <a:buFont typeface="Source Sans Pro"/>
              <a:buNone/>
              <a:defRPr sz="2400">
                <a:latin typeface="Source Sans Pro"/>
                <a:ea typeface="Source Sans Pro"/>
                <a:cs typeface="Source Sans Pro"/>
                <a:sym typeface="Source Sans Pro"/>
              </a:defRPr>
            </a:lvl9pPr>
          </a:lstStyle>
          <a:p/>
        </p:txBody>
      </p:sp>
      <p:sp>
        <p:nvSpPr>
          <p:cNvPr id="129" name="Google Shape;129;p12"/>
          <p:cNvSpPr txBox="1"/>
          <p:nvPr>
            <p:ph idx="7" type="body"/>
          </p:nvPr>
        </p:nvSpPr>
        <p:spPr>
          <a:xfrm>
            <a:off x="6363775" y="1671075"/>
            <a:ext cx="2511900" cy="2265300"/>
          </a:xfrm>
          <a:prstGeom prst="rect">
            <a:avLst/>
          </a:prstGeom>
        </p:spPr>
        <p:txBody>
          <a:bodyPr anchorCtr="0" anchor="t" bIns="0" lIns="0" spcFirstLastPara="1" rIns="0" wrap="square" tIns="0">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1600"/>
              </a:spcBef>
              <a:spcAft>
                <a:spcPts val="0"/>
              </a:spcAft>
              <a:buSzPts val="1400"/>
              <a:buChar char="○"/>
              <a:defRPr sz="1400"/>
            </a:lvl2pPr>
            <a:lvl3pPr indent="-317500" lvl="2" marL="1371600" rtl="0">
              <a:lnSpc>
                <a:spcPct val="100000"/>
              </a:lnSpc>
              <a:spcBef>
                <a:spcPts val="1600"/>
              </a:spcBef>
              <a:spcAft>
                <a:spcPts val="0"/>
              </a:spcAft>
              <a:buSzPts val="1400"/>
              <a:buChar char="■"/>
              <a:defRPr sz="1400"/>
            </a:lvl3pPr>
            <a:lvl4pPr indent="-317500" lvl="3" marL="1828800" rtl="0">
              <a:lnSpc>
                <a:spcPct val="100000"/>
              </a:lnSpc>
              <a:spcBef>
                <a:spcPts val="1600"/>
              </a:spcBef>
              <a:spcAft>
                <a:spcPts val="0"/>
              </a:spcAft>
              <a:buSzPts val="1400"/>
              <a:buChar char="●"/>
              <a:defRPr sz="1400"/>
            </a:lvl4pPr>
            <a:lvl5pPr indent="-317500" lvl="4" marL="2286000" rtl="0">
              <a:lnSpc>
                <a:spcPct val="100000"/>
              </a:lnSpc>
              <a:spcBef>
                <a:spcPts val="1600"/>
              </a:spcBef>
              <a:spcAft>
                <a:spcPts val="0"/>
              </a:spcAft>
              <a:buSzPts val="1400"/>
              <a:buChar char="○"/>
              <a:defRPr sz="1400"/>
            </a:lvl5pPr>
            <a:lvl6pPr indent="-317500" lvl="5" marL="2743200" rtl="0">
              <a:lnSpc>
                <a:spcPct val="100000"/>
              </a:lnSpc>
              <a:spcBef>
                <a:spcPts val="1600"/>
              </a:spcBef>
              <a:spcAft>
                <a:spcPts val="0"/>
              </a:spcAft>
              <a:buSzPts val="1400"/>
              <a:buChar char="■"/>
              <a:defRPr sz="1400"/>
            </a:lvl6pPr>
            <a:lvl7pPr indent="-317500" lvl="6" marL="3200400" rtl="0">
              <a:lnSpc>
                <a:spcPct val="100000"/>
              </a:lnSpc>
              <a:spcBef>
                <a:spcPts val="1600"/>
              </a:spcBef>
              <a:spcAft>
                <a:spcPts val="0"/>
              </a:spcAft>
              <a:buSzPts val="1400"/>
              <a:buChar char="●"/>
              <a:defRPr sz="1400"/>
            </a:lvl7pPr>
            <a:lvl8pPr indent="-317500" lvl="7" marL="3657600" rtl="0">
              <a:lnSpc>
                <a:spcPct val="100000"/>
              </a:lnSpc>
              <a:spcBef>
                <a:spcPts val="1600"/>
              </a:spcBef>
              <a:spcAft>
                <a:spcPts val="0"/>
              </a:spcAft>
              <a:buSzPts val="1400"/>
              <a:buChar char="○"/>
              <a:defRPr sz="1400"/>
            </a:lvl8pPr>
            <a:lvl9pPr indent="-317500" lvl="8" marL="4114800" rtl="0">
              <a:lnSpc>
                <a:spcPct val="100000"/>
              </a:lnSpc>
              <a:spcBef>
                <a:spcPts val="1600"/>
              </a:spcBef>
              <a:spcAft>
                <a:spcPts val="1600"/>
              </a:spcAft>
              <a:buSzPts val="1400"/>
              <a:buChar char="■"/>
              <a:defRPr sz="14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 photo">
  <p:cSld name="MAIN_POINT_2">
    <p:spTree>
      <p:nvGrpSpPr>
        <p:cNvPr id="130" name="Shape 130"/>
        <p:cNvGrpSpPr/>
        <p:nvPr/>
      </p:nvGrpSpPr>
      <p:grpSpPr>
        <a:xfrm>
          <a:off x="0" y="0"/>
          <a:ext cx="0" cy="0"/>
          <a:chOff x="0" y="0"/>
          <a:chExt cx="0" cy="0"/>
        </a:xfrm>
      </p:grpSpPr>
      <p:sp>
        <p:nvSpPr>
          <p:cNvPr id="131" name="Google Shape;131;p13"/>
          <p:cNvSpPr txBox="1"/>
          <p:nvPr>
            <p:ph type="title"/>
          </p:nvPr>
        </p:nvSpPr>
        <p:spPr>
          <a:xfrm>
            <a:off x="4089400" y="1013175"/>
            <a:ext cx="4648500" cy="26967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SzPts val="5100"/>
              <a:buNone/>
              <a:defRPr sz="5100"/>
            </a:lvl1pPr>
            <a:lvl2pPr lvl="1" algn="l">
              <a:lnSpc>
                <a:spcPct val="100000"/>
              </a:lnSpc>
              <a:spcBef>
                <a:spcPts val="0"/>
              </a:spcBef>
              <a:spcAft>
                <a:spcPts val="0"/>
              </a:spcAft>
              <a:buClr>
                <a:srgbClr val="FF9900"/>
              </a:buClr>
              <a:buSzPts val="8900"/>
              <a:buNone/>
              <a:defRPr sz="8900">
                <a:solidFill>
                  <a:srgbClr val="FF9900"/>
                </a:solidFill>
              </a:defRPr>
            </a:lvl2pPr>
            <a:lvl3pPr lvl="2" algn="l">
              <a:lnSpc>
                <a:spcPct val="100000"/>
              </a:lnSpc>
              <a:spcBef>
                <a:spcPts val="0"/>
              </a:spcBef>
              <a:spcAft>
                <a:spcPts val="0"/>
              </a:spcAft>
              <a:buClr>
                <a:srgbClr val="FF9900"/>
              </a:buClr>
              <a:buSzPts val="8900"/>
              <a:buNone/>
              <a:defRPr sz="8900">
                <a:solidFill>
                  <a:srgbClr val="FF9900"/>
                </a:solidFill>
              </a:defRPr>
            </a:lvl3pPr>
            <a:lvl4pPr lvl="3" algn="l">
              <a:lnSpc>
                <a:spcPct val="100000"/>
              </a:lnSpc>
              <a:spcBef>
                <a:spcPts val="0"/>
              </a:spcBef>
              <a:spcAft>
                <a:spcPts val="0"/>
              </a:spcAft>
              <a:buClr>
                <a:srgbClr val="FF9900"/>
              </a:buClr>
              <a:buSzPts val="8900"/>
              <a:buNone/>
              <a:defRPr sz="8900">
                <a:solidFill>
                  <a:srgbClr val="FF9900"/>
                </a:solidFill>
              </a:defRPr>
            </a:lvl4pPr>
            <a:lvl5pPr lvl="4" algn="l">
              <a:lnSpc>
                <a:spcPct val="100000"/>
              </a:lnSpc>
              <a:spcBef>
                <a:spcPts val="0"/>
              </a:spcBef>
              <a:spcAft>
                <a:spcPts val="0"/>
              </a:spcAft>
              <a:buClr>
                <a:srgbClr val="FF9900"/>
              </a:buClr>
              <a:buSzPts val="8900"/>
              <a:buNone/>
              <a:defRPr sz="8900">
                <a:solidFill>
                  <a:srgbClr val="FF9900"/>
                </a:solidFill>
              </a:defRPr>
            </a:lvl5pPr>
            <a:lvl6pPr lvl="5" algn="l">
              <a:lnSpc>
                <a:spcPct val="100000"/>
              </a:lnSpc>
              <a:spcBef>
                <a:spcPts val="0"/>
              </a:spcBef>
              <a:spcAft>
                <a:spcPts val="0"/>
              </a:spcAft>
              <a:buClr>
                <a:srgbClr val="FF9900"/>
              </a:buClr>
              <a:buSzPts val="8900"/>
              <a:buNone/>
              <a:defRPr sz="8900">
                <a:solidFill>
                  <a:srgbClr val="FF9900"/>
                </a:solidFill>
              </a:defRPr>
            </a:lvl6pPr>
            <a:lvl7pPr lvl="6" algn="l">
              <a:lnSpc>
                <a:spcPct val="100000"/>
              </a:lnSpc>
              <a:spcBef>
                <a:spcPts val="0"/>
              </a:spcBef>
              <a:spcAft>
                <a:spcPts val="0"/>
              </a:spcAft>
              <a:buClr>
                <a:srgbClr val="FF9900"/>
              </a:buClr>
              <a:buSzPts val="8900"/>
              <a:buNone/>
              <a:defRPr sz="8900">
                <a:solidFill>
                  <a:srgbClr val="FF9900"/>
                </a:solidFill>
              </a:defRPr>
            </a:lvl7pPr>
            <a:lvl8pPr lvl="7" algn="l">
              <a:lnSpc>
                <a:spcPct val="100000"/>
              </a:lnSpc>
              <a:spcBef>
                <a:spcPts val="0"/>
              </a:spcBef>
              <a:spcAft>
                <a:spcPts val="0"/>
              </a:spcAft>
              <a:buClr>
                <a:srgbClr val="FF9900"/>
              </a:buClr>
              <a:buSzPts val="8900"/>
              <a:buNone/>
              <a:defRPr sz="8900">
                <a:solidFill>
                  <a:srgbClr val="FF9900"/>
                </a:solidFill>
              </a:defRPr>
            </a:lvl8pPr>
            <a:lvl9pPr lvl="8" algn="l">
              <a:lnSpc>
                <a:spcPct val="100000"/>
              </a:lnSpc>
              <a:spcBef>
                <a:spcPts val="0"/>
              </a:spcBef>
              <a:spcAft>
                <a:spcPts val="0"/>
              </a:spcAft>
              <a:buClr>
                <a:srgbClr val="FF9900"/>
              </a:buClr>
              <a:buSzPts val="8900"/>
              <a:buNone/>
              <a:defRPr sz="8900">
                <a:solidFill>
                  <a:srgbClr val="FF9900"/>
                </a:solidFill>
              </a:defRPr>
            </a:lvl9pPr>
          </a:lstStyle>
          <a:p/>
        </p:txBody>
      </p:sp>
      <p:sp>
        <p:nvSpPr>
          <p:cNvPr id="132" name="Google Shape;132;p13"/>
          <p:cNvSpPr/>
          <p:nvPr>
            <p:ph idx="2" type="pic"/>
          </p:nvPr>
        </p:nvSpPr>
        <p:spPr>
          <a:xfrm>
            <a:off x="-1200325" y="0"/>
            <a:ext cx="4248300" cy="5143500"/>
          </a:xfrm>
          <a:prstGeom prst="rect">
            <a:avLst/>
          </a:prstGeom>
          <a:noFill/>
          <a:ln>
            <a:noFill/>
          </a:ln>
          <a:effectLst>
            <a:outerShdw blurRad="114300" rotWithShape="0" algn="bl" dir="5400000" dist="19050">
              <a:srgbClr val="000000">
                <a:alpha val="12941"/>
              </a:srgbClr>
            </a:outerShdw>
          </a:effectLst>
        </p:spPr>
      </p:sp>
      <p:pic>
        <p:nvPicPr>
          <p:cNvPr id="133" name="Google Shape;133;p13"/>
          <p:cNvPicPr preferRelativeResize="0"/>
          <p:nvPr/>
        </p:nvPicPr>
        <p:blipFill rotWithShape="1">
          <a:blip r:embed="rId2">
            <a:alphaModFix/>
          </a:blip>
          <a:srcRect b="0" l="0" r="0" t="0"/>
          <a:stretch/>
        </p:blipFill>
        <p:spPr>
          <a:xfrm>
            <a:off x="3465100" y="1118150"/>
            <a:ext cx="357101" cy="357101"/>
          </a:xfrm>
          <a:prstGeom prst="rect">
            <a:avLst/>
          </a:prstGeom>
          <a:noFill/>
          <a:ln>
            <a:noFill/>
          </a:ln>
        </p:spPr>
      </p:pic>
      <p:sp>
        <p:nvSpPr>
          <p:cNvPr id="134" name="Google Shape;134;p13"/>
          <p:cNvSpPr txBox="1"/>
          <p:nvPr>
            <p:ph idx="12" type="sldNum"/>
          </p:nvPr>
        </p:nvSpPr>
        <p:spPr>
          <a:xfrm>
            <a:off x="7805634" y="44789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SzPts val="1300"/>
              <a:buNone/>
            </a:pPr>
            <a:r>
              <a:t/>
            </a:r>
            <a:endParaRPr b="0" sz="1300"/>
          </a:p>
        </p:txBody>
      </p:sp>
      <p:sp>
        <p:nvSpPr>
          <p:cNvPr id="135" name="Google Shape;135;p13"/>
          <p:cNvSpPr txBox="1"/>
          <p:nvPr>
            <p:ph idx="1" type="subTitle"/>
          </p:nvPr>
        </p:nvSpPr>
        <p:spPr>
          <a:xfrm>
            <a:off x="4089400" y="4630425"/>
            <a:ext cx="3530700" cy="193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200"/>
              <a:buNone/>
              <a:defRPr sz="1200">
                <a:solidFill>
                  <a:schemeClr val="dk1"/>
                </a:solidFill>
              </a:defRPr>
            </a:lvl1pPr>
            <a:lvl2pPr lvl="1" algn="l">
              <a:lnSpc>
                <a:spcPct val="115000"/>
              </a:lnSpc>
              <a:spcBef>
                <a:spcPts val="1600"/>
              </a:spcBef>
              <a:spcAft>
                <a:spcPts val="0"/>
              </a:spcAft>
              <a:buSzPts val="1800"/>
              <a:buNone/>
              <a:defRPr/>
            </a:lvl2pPr>
            <a:lvl3pPr lvl="2" algn="l">
              <a:lnSpc>
                <a:spcPct val="115000"/>
              </a:lnSpc>
              <a:spcBef>
                <a:spcPts val="1600"/>
              </a:spcBef>
              <a:spcAft>
                <a:spcPts val="0"/>
              </a:spcAft>
              <a:buSzPts val="1600"/>
              <a:buNone/>
              <a:defRPr/>
            </a:lvl3pPr>
            <a:lvl4pPr lvl="3" algn="l">
              <a:lnSpc>
                <a:spcPct val="115000"/>
              </a:lnSpc>
              <a:spcBef>
                <a:spcPts val="1600"/>
              </a:spcBef>
              <a:spcAft>
                <a:spcPts val="0"/>
              </a:spcAft>
              <a:buSzPts val="1300"/>
              <a:buNone/>
              <a:defRPr/>
            </a:lvl4pPr>
            <a:lvl5pPr lvl="4" algn="l">
              <a:lnSpc>
                <a:spcPct val="115000"/>
              </a:lnSpc>
              <a:spcBef>
                <a:spcPts val="1600"/>
              </a:spcBef>
              <a:spcAft>
                <a:spcPts val="0"/>
              </a:spcAft>
              <a:buSzPts val="1000"/>
              <a:buNone/>
              <a:defRPr/>
            </a:lvl5pPr>
            <a:lvl6pPr lvl="5" algn="l">
              <a:lnSpc>
                <a:spcPct val="115000"/>
              </a:lnSpc>
              <a:spcBef>
                <a:spcPts val="1600"/>
              </a:spcBef>
              <a:spcAft>
                <a:spcPts val="0"/>
              </a:spcAft>
              <a:buSzPts val="800"/>
              <a:buNone/>
              <a:defRPr/>
            </a:lvl6pPr>
            <a:lvl7pPr lvl="6" algn="l">
              <a:lnSpc>
                <a:spcPct val="115000"/>
              </a:lnSpc>
              <a:spcBef>
                <a:spcPts val="1600"/>
              </a:spcBef>
              <a:spcAft>
                <a:spcPts val="0"/>
              </a:spcAft>
              <a:buSzPts val="800"/>
              <a:buNone/>
              <a:defRPr/>
            </a:lvl7pPr>
            <a:lvl8pPr lvl="7" algn="l">
              <a:lnSpc>
                <a:spcPct val="115000"/>
              </a:lnSpc>
              <a:spcBef>
                <a:spcPts val="1600"/>
              </a:spcBef>
              <a:spcAft>
                <a:spcPts val="0"/>
              </a:spcAft>
              <a:buSzPts val="800"/>
              <a:buNone/>
              <a:defRPr/>
            </a:lvl8pPr>
            <a:lvl9pPr lvl="8" algn="l">
              <a:lnSpc>
                <a:spcPct val="115000"/>
              </a:lnSpc>
              <a:spcBef>
                <a:spcPts val="1600"/>
              </a:spcBef>
              <a:spcAft>
                <a:spcPts val="1600"/>
              </a:spcAft>
              <a:buSzPts val="800"/>
              <a:buNone/>
              <a:defRPr/>
            </a:lvl9pPr>
          </a:lstStyle>
          <a:p/>
        </p:txBody>
      </p:sp>
      <p:pic>
        <p:nvPicPr>
          <p:cNvPr id="136" name="Google Shape;136;p13"/>
          <p:cNvPicPr preferRelativeResize="0"/>
          <p:nvPr/>
        </p:nvPicPr>
        <p:blipFill rotWithShape="1">
          <a:blip r:embed="rId3">
            <a:alphaModFix/>
          </a:blip>
          <a:srcRect b="0" l="0" r="0" t="0"/>
          <a:stretch/>
        </p:blipFill>
        <p:spPr>
          <a:xfrm>
            <a:off x="8508125" y="4405475"/>
            <a:ext cx="414509" cy="414514"/>
          </a:xfrm>
          <a:prstGeom prst="rect">
            <a:avLst/>
          </a:prstGeom>
          <a:noFill/>
          <a:ln>
            <a:noFill/>
          </a:ln>
        </p:spPr>
      </p:pic>
      <p:pic>
        <p:nvPicPr>
          <p:cNvPr id="137" name="Google Shape;137;p13"/>
          <p:cNvPicPr preferRelativeResize="0"/>
          <p:nvPr/>
        </p:nvPicPr>
        <p:blipFill rotWithShape="1">
          <a:blip r:embed="rId4">
            <a:alphaModFix/>
          </a:blip>
          <a:srcRect b="0" l="0" r="0" t="0"/>
          <a:stretch/>
        </p:blipFill>
        <p:spPr>
          <a:xfrm>
            <a:off x="8191675" y="4514449"/>
            <a:ext cx="785021" cy="785026"/>
          </a:xfrm>
          <a:prstGeom prst="rect">
            <a:avLst/>
          </a:prstGeom>
          <a:noFill/>
          <a:ln>
            <a:noFill/>
          </a:ln>
        </p:spPr>
      </p:pic>
      <p:pic>
        <p:nvPicPr>
          <p:cNvPr id="138" name="Google Shape;138;p13"/>
          <p:cNvPicPr preferRelativeResize="0"/>
          <p:nvPr/>
        </p:nvPicPr>
        <p:blipFill rotWithShape="1">
          <a:blip r:embed="rId5">
            <a:alphaModFix/>
          </a:blip>
          <a:srcRect b="0" l="0" r="0" t="0"/>
          <a:stretch/>
        </p:blipFill>
        <p:spPr>
          <a:xfrm>
            <a:off x="8663041" y="4943591"/>
            <a:ext cx="325186" cy="32518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ramatic Text and Photo 3 1">
  <p:cSld name="MAIN_POINT_2_2_1_1_1">
    <p:bg>
      <p:bgPr>
        <a:solidFill>
          <a:srgbClr val="000000"/>
        </a:solidFill>
      </p:bgPr>
    </p:bg>
    <p:spTree>
      <p:nvGrpSpPr>
        <p:cNvPr id="139" name="Shape 139"/>
        <p:cNvGrpSpPr/>
        <p:nvPr/>
      </p:nvGrpSpPr>
      <p:grpSpPr>
        <a:xfrm>
          <a:off x="0" y="0"/>
          <a:ext cx="0" cy="0"/>
          <a:chOff x="0" y="0"/>
          <a:chExt cx="0" cy="0"/>
        </a:xfrm>
      </p:grpSpPr>
      <p:sp>
        <p:nvSpPr>
          <p:cNvPr id="140" name="Google Shape;140;p14"/>
          <p:cNvSpPr/>
          <p:nvPr>
            <p:ph idx="2" type="pic"/>
          </p:nvPr>
        </p:nvSpPr>
        <p:spPr>
          <a:xfrm>
            <a:off x="-95250" y="-155150"/>
            <a:ext cx="9334500" cy="5467500"/>
          </a:xfrm>
          <a:prstGeom prst="rect">
            <a:avLst/>
          </a:prstGeom>
          <a:noFill/>
          <a:ln>
            <a:noFill/>
          </a:ln>
        </p:spPr>
      </p:sp>
      <p:pic>
        <p:nvPicPr>
          <p:cNvPr id="141" name="Google Shape;141;p14"/>
          <p:cNvPicPr preferRelativeResize="0"/>
          <p:nvPr/>
        </p:nvPicPr>
        <p:blipFill rotWithShape="1">
          <a:blip r:embed="rId2">
            <a:alphaModFix/>
          </a:blip>
          <a:srcRect b="0" l="0" r="0" t="0"/>
          <a:stretch/>
        </p:blipFill>
        <p:spPr>
          <a:xfrm>
            <a:off x="1523975" y="1296782"/>
            <a:ext cx="6096025" cy="254991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Blank" type="titleOnly">
  <p:cSld name="TITLE_ONLY">
    <p:spTree>
      <p:nvGrpSpPr>
        <p:cNvPr id="142" name="Shape 142"/>
        <p:cNvGrpSpPr/>
        <p:nvPr/>
      </p:nvGrpSpPr>
      <p:grpSpPr>
        <a:xfrm>
          <a:off x="0" y="0"/>
          <a:ext cx="0" cy="0"/>
          <a:chOff x="0" y="0"/>
          <a:chExt cx="0" cy="0"/>
        </a:xfrm>
      </p:grpSpPr>
      <p:sp>
        <p:nvSpPr>
          <p:cNvPr id="143" name="Google Shape;143;p15"/>
          <p:cNvSpPr txBox="1"/>
          <p:nvPr>
            <p:ph idx="12" type="sldNum"/>
          </p:nvPr>
        </p:nvSpPr>
        <p:spPr>
          <a:xfrm>
            <a:off x="7805634" y="44789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SzPts val="1300"/>
              <a:buNone/>
            </a:pPr>
            <a:r>
              <a:t/>
            </a:r>
            <a:endParaRPr b="0" sz="1300"/>
          </a:p>
        </p:txBody>
      </p:sp>
      <p:pic>
        <p:nvPicPr>
          <p:cNvPr id="144" name="Google Shape;144;p15"/>
          <p:cNvPicPr preferRelativeResize="0"/>
          <p:nvPr/>
        </p:nvPicPr>
        <p:blipFill rotWithShape="1">
          <a:blip r:embed="rId2">
            <a:alphaModFix/>
          </a:blip>
          <a:srcRect b="0" l="0" r="0" t="0"/>
          <a:stretch/>
        </p:blipFill>
        <p:spPr>
          <a:xfrm>
            <a:off x="8508125" y="4405475"/>
            <a:ext cx="414509" cy="414514"/>
          </a:xfrm>
          <a:prstGeom prst="rect">
            <a:avLst/>
          </a:prstGeom>
          <a:noFill/>
          <a:ln>
            <a:noFill/>
          </a:ln>
        </p:spPr>
      </p:pic>
      <p:pic>
        <p:nvPicPr>
          <p:cNvPr id="145" name="Google Shape;145;p15"/>
          <p:cNvPicPr preferRelativeResize="0"/>
          <p:nvPr/>
        </p:nvPicPr>
        <p:blipFill rotWithShape="1">
          <a:blip r:embed="rId3">
            <a:alphaModFix/>
          </a:blip>
          <a:srcRect b="0" l="0" r="0" t="0"/>
          <a:stretch/>
        </p:blipFill>
        <p:spPr>
          <a:xfrm>
            <a:off x="8191675" y="4514449"/>
            <a:ext cx="785021" cy="785026"/>
          </a:xfrm>
          <a:prstGeom prst="rect">
            <a:avLst/>
          </a:prstGeom>
          <a:noFill/>
          <a:ln>
            <a:noFill/>
          </a:ln>
        </p:spPr>
      </p:pic>
      <p:pic>
        <p:nvPicPr>
          <p:cNvPr id="146" name="Google Shape;146;p15"/>
          <p:cNvPicPr preferRelativeResize="0"/>
          <p:nvPr/>
        </p:nvPicPr>
        <p:blipFill rotWithShape="1">
          <a:blip r:embed="rId4">
            <a:alphaModFix/>
          </a:blip>
          <a:srcRect b="0" l="0" r="0" t="0"/>
          <a:stretch/>
        </p:blipFill>
        <p:spPr>
          <a:xfrm>
            <a:off x="8663041" y="4943591"/>
            <a:ext cx="325186" cy="32518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ramatic Text and Photo 2">
  <p:cSld name="MAIN_POINT_2_2_1">
    <p:bg>
      <p:bgPr>
        <a:solidFill>
          <a:schemeClr val="accent1"/>
        </a:solidFill>
      </p:bgPr>
    </p:bg>
    <p:spTree>
      <p:nvGrpSpPr>
        <p:cNvPr id="147" name="Shape 147"/>
        <p:cNvGrpSpPr/>
        <p:nvPr/>
      </p:nvGrpSpPr>
      <p:grpSpPr>
        <a:xfrm>
          <a:off x="0" y="0"/>
          <a:ext cx="0" cy="0"/>
          <a:chOff x="0" y="0"/>
          <a:chExt cx="0" cy="0"/>
        </a:xfrm>
      </p:grpSpPr>
      <p:sp>
        <p:nvSpPr>
          <p:cNvPr id="148" name="Google Shape;148;p16"/>
          <p:cNvSpPr txBox="1"/>
          <p:nvPr>
            <p:ph type="title"/>
          </p:nvPr>
        </p:nvSpPr>
        <p:spPr>
          <a:xfrm>
            <a:off x="397925" y="0"/>
            <a:ext cx="3344400" cy="5143500"/>
          </a:xfrm>
          <a:prstGeom prst="rect">
            <a:avLst/>
          </a:prstGeom>
          <a:noFill/>
          <a:ln>
            <a:noFill/>
          </a:ln>
        </p:spPr>
        <p:txBody>
          <a:bodyPr anchorCtr="0" anchor="ctr" bIns="0" lIns="0" spcFirstLastPara="1" rIns="0" wrap="square" tIns="0">
            <a:noAutofit/>
          </a:bodyPr>
          <a:lstStyle>
            <a:lvl1pPr lvl="0" algn="l">
              <a:lnSpc>
                <a:spcPct val="80000"/>
              </a:lnSpc>
              <a:spcBef>
                <a:spcPts val="0"/>
              </a:spcBef>
              <a:spcAft>
                <a:spcPts val="0"/>
              </a:spcAft>
              <a:buClr>
                <a:schemeClr val="lt1"/>
              </a:buClr>
              <a:buSzPts val="5100"/>
              <a:buNone/>
              <a:defRPr sz="5100">
                <a:solidFill>
                  <a:schemeClr val="lt1"/>
                </a:solidFill>
              </a:defRPr>
            </a:lvl1pPr>
            <a:lvl2pPr lvl="1" algn="l">
              <a:lnSpc>
                <a:spcPct val="100000"/>
              </a:lnSpc>
              <a:spcBef>
                <a:spcPts val="0"/>
              </a:spcBef>
              <a:spcAft>
                <a:spcPts val="0"/>
              </a:spcAft>
              <a:buClr>
                <a:srgbClr val="FF9900"/>
              </a:buClr>
              <a:buSzPts val="8900"/>
              <a:buNone/>
              <a:defRPr sz="8900">
                <a:solidFill>
                  <a:srgbClr val="FF9900"/>
                </a:solidFill>
              </a:defRPr>
            </a:lvl2pPr>
            <a:lvl3pPr lvl="2" algn="l">
              <a:lnSpc>
                <a:spcPct val="100000"/>
              </a:lnSpc>
              <a:spcBef>
                <a:spcPts val="0"/>
              </a:spcBef>
              <a:spcAft>
                <a:spcPts val="0"/>
              </a:spcAft>
              <a:buClr>
                <a:srgbClr val="FF9900"/>
              </a:buClr>
              <a:buSzPts val="8900"/>
              <a:buNone/>
              <a:defRPr sz="8900">
                <a:solidFill>
                  <a:srgbClr val="FF9900"/>
                </a:solidFill>
              </a:defRPr>
            </a:lvl3pPr>
            <a:lvl4pPr lvl="3" algn="l">
              <a:lnSpc>
                <a:spcPct val="100000"/>
              </a:lnSpc>
              <a:spcBef>
                <a:spcPts val="0"/>
              </a:spcBef>
              <a:spcAft>
                <a:spcPts val="0"/>
              </a:spcAft>
              <a:buClr>
                <a:srgbClr val="FF9900"/>
              </a:buClr>
              <a:buSzPts val="8900"/>
              <a:buNone/>
              <a:defRPr sz="8900">
                <a:solidFill>
                  <a:srgbClr val="FF9900"/>
                </a:solidFill>
              </a:defRPr>
            </a:lvl4pPr>
            <a:lvl5pPr lvl="4" algn="l">
              <a:lnSpc>
                <a:spcPct val="100000"/>
              </a:lnSpc>
              <a:spcBef>
                <a:spcPts val="0"/>
              </a:spcBef>
              <a:spcAft>
                <a:spcPts val="0"/>
              </a:spcAft>
              <a:buClr>
                <a:srgbClr val="FF9900"/>
              </a:buClr>
              <a:buSzPts val="8900"/>
              <a:buNone/>
              <a:defRPr sz="8900">
                <a:solidFill>
                  <a:srgbClr val="FF9900"/>
                </a:solidFill>
              </a:defRPr>
            </a:lvl5pPr>
            <a:lvl6pPr lvl="5" algn="l">
              <a:lnSpc>
                <a:spcPct val="100000"/>
              </a:lnSpc>
              <a:spcBef>
                <a:spcPts val="0"/>
              </a:spcBef>
              <a:spcAft>
                <a:spcPts val="0"/>
              </a:spcAft>
              <a:buClr>
                <a:srgbClr val="FF9900"/>
              </a:buClr>
              <a:buSzPts val="8900"/>
              <a:buNone/>
              <a:defRPr sz="8900">
                <a:solidFill>
                  <a:srgbClr val="FF9900"/>
                </a:solidFill>
              </a:defRPr>
            </a:lvl6pPr>
            <a:lvl7pPr lvl="6" algn="l">
              <a:lnSpc>
                <a:spcPct val="100000"/>
              </a:lnSpc>
              <a:spcBef>
                <a:spcPts val="0"/>
              </a:spcBef>
              <a:spcAft>
                <a:spcPts val="0"/>
              </a:spcAft>
              <a:buClr>
                <a:srgbClr val="FF9900"/>
              </a:buClr>
              <a:buSzPts val="8900"/>
              <a:buNone/>
              <a:defRPr sz="8900">
                <a:solidFill>
                  <a:srgbClr val="FF9900"/>
                </a:solidFill>
              </a:defRPr>
            </a:lvl7pPr>
            <a:lvl8pPr lvl="7" algn="l">
              <a:lnSpc>
                <a:spcPct val="100000"/>
              </a:lnSpc>
              <a:spcBef>
                <a:spcPts val="0"/>
              </a:spcBef>
              <a:spcAft>
                <a:spcPts val="0"/>
              </a:spcAft>
              <a:buClr>
                <a:srgbClr val="FF9900"/>
              </a:buClr>
              <a:buSzPts val="8900"/>
              <a:buNone/>
              <a:defRPr sz="8900">
                <a:solidFill>
                  <a:srgbClr val="FF9900"/>
                </a:solidFill>
              </a:defRPr>
            </a:lvl8pPr>
            <a:lvl9pPr lvl="8" algn="l">
              <a:lnSpc>
                <a:spcPct val="100000"/>
              </a:lnSpc>
              <a:spcBef>
                <a:spcPts val="0"/>
              </a:spcBef>
              <a:spcAft>
                <a:spcPts val="0"/>
              </a:spcAft>
              <a:buClr>
                <a:srgbClr val="FF9900"/>
              </a:buClr>
              <a:buSzPts val="8900"/>
              <a:buNone/>
              <a:defRPr sz="8900">
                <a:solidFill>
                  <a:srgbClr val="FF9900"/>
                </a:solidFill>
              </a:defRPr>
            </a:lvl9pPr>
          </a:lstStyle>
          <a:p/>
        </p:txBody>
      </p:sp>
      <p:sp>
        <p:nvSpPr>
          <p:cNvPr id="149" name="Google Shape;149;p16"/>
          <p:cNvSpPr/>
          <p:nvPr>
            <p:ph idx="2" type="pic"/>
          </p:nvPr>
        </p:nvSpPr>
        <p:spPr>
          <a:xfrm>
            <a:off x="2582350" y="-118525"/>
            <a:ext cx="7450800" cy="5380500"/>
          </a:xfrm>
          <a:prstGeom prst="chevron">
            <a:avLst>
              <a:gd fmla="val 50000" name="adj"/>
            </a:avLst>
          </a:prstGeom>
          <a:noFill/>
          <a:ln>
            <a:noFill/>
          </a:ln>
          <a:effectLst>
            <a:outerShdw blurRad="200025" rotWithShape="0" algn="bl" dir="5400000" dist="19050">
              <a:srgbClr val="000000">
                <a:alpha val="20000"/>
              </a:srgbClr>
            </a:outerShdw>
          </a:effectLst>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Photo ">
  <p:cSld name="MAIN_POINT_2_2_2">
    <p:bg>
      <p:bgPr>
        <a:solidFill>
          <a:schemeClr val="dk1"/>
        </a:solidFill>
      </p:bgPr>
    </p:bg>
    <p:spTree>
      <p:nvGrpSpPr>
        <p:cNvPr id="150" name="Shape 150"/>
        <p:cNvGrpSpPr/>
        <p:nvPr/>
      </p:nvGrpSpPr>
      <p:grpSpPr>
        <a:xfrm>
          <a:off x="0" y="0"/>
          <a:ext cx="0" cy="0"/>
          <a:chOff x="0" y="0"/>
          <a:chExt cx="0" cy="0"/>
        </a:xfrm>
      </p:grpSpPr>
      <p:sp>
        <p:nvSpPr>
          <p:cNvPr id="151" name="Google Shape;151;p17"/>
          <p:cNvSpPr/>
          <p:nvPr>
            <p:ph idx="2" type="pic"/>
          </p:nvPr>
        </p:nvSpPr>
        <p:spPr>
          <a:xfrm>
            <a:off x="2072600" y="-1085850"/>
            <a:ext cx="10098000" cy="7315200"/>
          </a:xfrm>
          <a:prstGeom prst="chevron">
            <a:avLst>
              <a:gd fmla="val 50000" name="adj"/>
            </a:avLst>
          </a:prstGeom>
          <a:noFill/>
          <a:ln>
            <a:noFill/>
          </a:ln>
          <a:effectLst>
            <a:outerShdw blurRad="171450" rotWithShape="0" algn="bl" dir="5400000" dist="19050">
              <a:srgbClr val="000000">
                <a:alpha val="7843"/>
              </a:srgbClr>
            </a:outerShdw>
          </a:effectLst>
        </p:spPr>
      </p:sp>
      <p:sp>
        <p:nvSpPr>
          <p:cNvPr id="152" name="Google Shape;152;p17"/>
          <p:cNvSpPr/>
          <p:nvPr>
            <p:ph idx="3" type="pic"/>
          </p:nvPr>
        </p:nvSpPr>
        <p:spPr>
          <a:xfrm>
            <a:off x="-3748850" y="-1085850"/>
            <a:ext cx="10098000" cy="7315200"/>
          </a:xfrm>
          <a:prstGeom prst="chevron">
            <a:avLst>
              <a:gd fmla="val 50000" name="adj"/>
            </a:avLst>
          </a:prstGeom>
          <a:noFill/>
          <a:ln>
            <a:noFill/>
          </a:ln>
          <a:effectLst>
            <a:outerShdw blurRad="171450" rotWithShape="0" algn="bl" dir="5400000" dist="19050">
              <a:srgbClr val="000000">
                <a:alpha val="7843"/>
              </a:srgbClr>
            </a:outerShdw>
          </a:effectLst>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ITLE_2">
    <p:spTree>
      <p:nvGrpSpPr>
        <p:cNvPr id="153" name="Shape 153"/>
        <p:cNvGrpSpPr/>
        <p:nvPr/>
      </p:nvGrpSpPr>
      <p:grpSpPr>
        <a:xfrm>
          <a:off x="0" y="0"/>
          <a:ext cx="0" cy="0"/>
          <a:chOff x="0" y="0"/>
          <a:chExt cx="0" cy="0"/>
        </a:xfrm>
      </p:grpSpPr>
      <p:sp>
        <p:nvSpPr>
          <p:cNvPr id="154" name="Google Shape;154;p18"/>
          <p:cNvSpPr txBox="1"/>
          <p:nvPr>
            <p:ph type="ctrTitle"/>
          </p:nvPr>
        </p:nvSpPr>
        <p:spPr>
          <a:xfrm>
            <a:off x="2093850" y="859575"/>
            <a:ext cx="4956300" cy="1719000"/>
          </a:xfrm>
          <a:prstGeom prst="rect">
            <a:avLst/>
          </a:prstGeom>
          <a:noFill/>
          <a:ln>
            <a:noFill/>
          </a:ln>
        </p:spPr>
        <p:txBody>
          <a:bodyPr anchorCtr="0" anchor="ctr" bIns="0" lIns="0" spcFirstLastPara="1" rIns="0" wrap="square" tIns="0">
            <a:noAutofit/>
          </a:bodyPr>
          <a:lstStyle>
            <a:lvl1pPr lvl="0" algn="ctr">
              <a:lnSpc>
                <a:spcPct val="80000"/>
              </a:lnSpc>
              <a:spcBef>
                <a:spcPts val="0"/>
              </a:spcBef>
              <a:spcAft>
                <a:spcPts val="0"/>
              </a:spcAft>
              <a:buSzPts val="5500"/>
              <a:buNone/>
              <a:defRPr sz="5500"/>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p:txBody>
      </p:sp>
      <p:sp>
        <p:nvSpPr>
          <p:cNvPr id="155" name="Google Shape;155;p18"/>
          <p:cNvSpPr txBox="1"/>
          <p:nvPr/>
        </p:nvSpPr>
        <p:spPr>
          <a:xfrm>
            <a:off x="761975" y="3423775"/>
            <a:ext cx="3807600" cy="845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1" sz="1300" u="none" cap="none" strike="noStrike">
              <a:solidFill>
                <a:schemeClr val="lt1"/>
              </a:solidFill>
              <a:latin typeface="Source Sans Pro"/>
              <a:ea typeface="Source Sans Pro"/>
              <a:cs typeface="Source Sans Pro"/>
              <a:sym typeface="Source Sans Pro"/>
            </a:endParaRPr>
          </a:p>
        </p:txBody>
      </p:sp>
      <p:pic>
        <p:nvPicPr>
          <p:cNvPr id="156" name="Google Shape;156;p18"/>
          <p:cNvPicPr preferRelativeResize="0"/>
          <p:nvPr/>
        </p:nvPicPr>
        <p:blipFill rotWithShape="1">
          <a:blip r:embed="rId2">
            <a:alphaModFix/>
          </a:blip>
          <a:srcRect b="0" l="0" r="0" t="0"/>
          <a:stretch/>
        </p:blipFill>
        <p:spPr>
          <a:xfrm>
            <a:off x="3157188" y="4400095"/>
            <a:ext cx="2829624" cy="332975"/>
          </a:xfrm>
          <a:prstGeom prst="rect">
            <a:avLst/>
          </a:prstGeom>
          <a:noFill/>
          <a:ln>
            <a:noFill/>
          </a:ln>
        </p:spPr>
      </p:pic>
      <p:pic>
        <p:nvPicPr>
          <p:cNvPr id="157" name="Google Shape;157;p18"/>
          <p:cNvPicPr preferRelativeResize="0"/>
          <p:nvPr/>
        </p:nvPicPr>
        <p:blipFill rotWithShape="1">
          <a:blip r:embed="rId3">
            <a:alphaModFix/>
          </a:blip>
          <a:srcRect b="0" l="0" r="0" t="19112"/>
          <a:stretch/>
        </p:blipFill>
        <p:spPr>
          <a:xfrm>
            <a:off x="-1530325" y="3251200"/>
            <a:ext cx="12103050" cy="683575"/>
          </a:xfrm>
          <a:prstGeom prst="rect">
            <a:avLst/>
          </a:prstGeom>
          <a:noFill/>
          <a:ln>
            <a:noFill/>
          </a:ln>
        </p:spPr>
      </p:pic>
      <p:sp>
        <p:nvSpPr>
          <p:cNvPr id="158" name="Google Shape;158;p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SECTION_HEADER_1_1_1">
    <p:bg>
      <p:bgPr>
        <a:solidFill>
          <a:schemeClr val="lt1"/>
        </a:solidFill>
      </p:bgPr>
    </p:bg>
    <p:spTree>
      <p:nvGrpSpPr>
        <p:cNvPr id="159" name="Shape 159"/>
        <p:cNvGrpSpPr/>
        <p:nvPr/>
      </p:nvGrpSpPr>
      <p:grpSpPr>
        <a:xfrm>
          <a:off x="0" y="0"/>
          <a:ext cx="0" cy="0"/>
          <a:chOff x="0" y="0"/>
          <a:chExt cx="0" cy="0"/>
        </a:xfrm>
      </p:grpSpPr>
      <p:sp>
        <p:nvSpPr>
          <p:cNvPr id="160" name="Google Shape;160;p1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
        <p:nvSpPr>
          <p:cNvPr id="161" name="Google Shape;161;p19"/>
          <p:cNvSpPr/>
          <p:nvPr/>
        </p:nvSpPr>
        <p:spPr>
          <a:xfrm>
            <a:off x="1650" y="0"/>
            <a:ext cx="9144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19"/>
          <p:cNvSpPr txBox="1"/>
          <p:nvPr>
            <p:ph type="title"/>
          </p:nvPr>
        </p:nvSpPr>
        <p:spPr>
          <a:xfrm>
            <a:off x="761975" y="0"/>
            <a:ext cx="7623000" cy="5143500"/>
          </a:xfrm>
          <a:prstGeom prst="rect">
            <a:avLst/>
          </a:prstGeom>
          <a:noFill/>
          <a:ln>
            <a:noFill/>
          </a:ln>
        </p:spPr>
        <p:txBody>
          <a:bodyPr anchorCtr="0" anchor="ctr" bIns="0" lIns="0" spcFirstLastPara="1" rIns="0" wrap="square" tIns="0">
            <a:noAutofit/>
          </a:bodyPr>
          <a:lstStyle>
            <a:lvl1pPr lvl="0" algn="l">
              <a:lnSpc>
                <a:spcPct val="80000"/>
              </a:lnSpc>
              <a:spcBef>
                <a:spcPts val="0"/>
              </a:spcBef>
              <a:spcAft>
                <a:spcPts val="0"/>
              </a:spcAft>
              <a:buClr>
                <a:srgbClr val="000000"/>
              </a:buClr>
              <a:buSzPts val="6800"/>
              <a:buNone/>
              <a:defRPr sz="6800">
                <a:solidFill>
                  <a:srgbClr val="000000"/>
                </a:solidFill>
              </a:defRPr>
            </a:lvl1pPr>
            <a:lvl2pPr lvl="1" algn="l">
              <a:lnSpc>
                <a:spcPct val="100000"/>
              </a:lnSpc>
              <a:spcBef>
                <a:spcPts val="0"/>
              </a:spcBef>
              <a:spcAft>
                <a:spcPts val="0"/>
              </a:spcAft>
              <a:buSzPts val="8900"/>
              <a:buNone/>
              <a:defRPr sz="8900"/>
            </a:lvl2pPr>
            <a:lvl3pPr lvl="2" algn="l">
              <a:lnSpc>
                <a:spcPct val="100000"/>
              </a:lnSpc>
              <a:spcBef>
                <a:spcPts val="0"/>
              </a:spcBef>
              <a:spcAft>
                <a:spcPts val="0"/>
              </a:spcAft>
              <a:buSzPts val="8900"/>
              <a:buNone/>
              <a:defRPr sz="8900"/>
            </a:lvl3pPr>
            <a:lvl4pPr lvl="3" algn="l">
              <a:lnSpc>
                <a:spcPct val="100000"/>
              </a:lnSpc>
              <a:spcBef>
                <a:spcPts val="0"/>
              </a:spcBef>
              <a:spcAft>
                <a:spcPts val="0"/>
              </a:spcAft>
              <a:buSzPts val="8900"/>
              <a:buNone/>
              <a:defRPr sz="8900"/>
            </a:lvl4pPr>
            <a:lvl5pPr lvl="4" algn="l">
              <a:lnSpc>
                <a:spcPct val="100000"/>
              </a:lnSpc>
              <a:spcBef>
                <a:spcPts val="0"/>
              </a:spcBef>
              <a:spcAft>
                <a:spcPts val="0"/>
              </a:spcAft>
              <a:buSzPts val="8900"/>
              <a:buNone/>
              <a:defRPr sz="8900"/>
            </a:lvl5pPr>
            <a:lvl6pPr lvl="5" algn="l">
              <a:lnSpc>
                <a:spcPct val="100000"/>
              </a:lnSpc>
              <a:spcBef>
                <a:spcPts val="0"/>
              </a:spcBef>
              <a:spcAft>
                <a:spcPts val="0"/>
              </a:spcAft>
              <a:buSzPts val="8900"/>
              <a:buNone/>
              <a:defRPr sz="8900"/>
            </a:lvl6pPr>
            <a:lvl7pPr lvl="6" algn="l">
              <a:lnSpc>
                <a:spcPct val="100000"/>
              </a:lnSpc>
              <a:spcBef>
                <a:spcPts val="0"/>
              </a:spcBef>
              <a:spcAft>
                <a:spcPts val="0"/>
              </a:spcAft>
              <a:buSzPts val="8900"/>
              <a:buNone/>
              <a:defRPr sz="8900"/>
            </a:lvl7pPr>
            <a:lvl8pPr lvl="7" algn="l">
              <a:lnSpc>
                <a:spcPct val="100000"/>
              </a:lnSpc>
              <a:spcBef>
                <a:spcPts val="0"/>
              </a:spcBef>
              <a:spcAft>
                <a:spcPts val="0"/>
              </a:spcAft>
              <a:buSzPts val="8900"/>
              <a:buNone/>
              <a:defRPr sz="8900"/>
            </a:lvl8pPr>
            <a:lvl9pPr lvl="8" algn="l">
              <a:lnSpc>
                <a:spcPct val="100000"/>
              </a:lnSpc>
              <a:spcBef>
                <a:spcPts val="0"/>
              </a:spcBef>
              <a:spcAft>
                <a:spcPts val="0"/>
              </a:spcAft>
              <a:buSzPts val="8900"/>
              <a:buNone/>
              <a:defRPr sz="89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3">
    <p:spTree>
      <p:nvGrpSpPr>
        <p:cNvPr id="163" name="Shape 163"/>
        <p:cNvGrpSpPr/>
        <p:nvPr/>
      </p:nvGrpSpPr>
      <p:grpSpPr>
        <a:xfrm>
          <a:off x="0" y="0"/>
          <a:ext cx="0" cy="0"/>
          <a:chOff x="0" y="0"/>
          <a:chExt cx="0" cy="0"/>
        </a:xfrm>
      </p:grpSpPr>
      <p:sp>
        <p:nvSpPr>
          <p:cNvPr id="164" name="Google Shape;164;p20"/>
          <p:cNvSpPr/>
          <p:nvPr/>
        </p:nvSpPr>
        <p:spPr>
          <a:xfrm>
            <a:off x="1650" y="0"/>
            <a:ext cx="9144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0"/>
          <p:cNvSpPr txBox="1"/>
          <p:nvPr>
            <p:ph type="title"/>
          </p:nvPr>
        </p:nvSpPr>
        <p:spPr>
          <a:xfrm>
            <a:off x="761975" y="0"/>
            <a:ext cx="7623000" cy="5143500"/>
          </a:xfrm>
          <a:prstGeom prst="rect">
            <a:avLst/>
          </a:prstGeom>
          <a:noFill/>
          <a:ln>
            <a:noFill/>
          </a:ln>
        </p:spPr>
        <p:txBody>
          <a:bodyPr anchorCtr="0" anchor="ctr" bIns="0" lIns="0" spcFirstLastPara="1" rIns="0" wrap="square" tIns="0">
            <a:noAutofit/>
          </a:bodyPr>
          <a:lstStyle>
            <a:lvl1pPr lvl="0" algn="l">
              <a:lnSpc>
                <a:spcPct val="80000"/>
              </a:lnSpc>
              <a:spcBef>
                <a:spcPts val="0"/>
              </a:spcBef>
              <a:spcAft>
                <a:spcPts val="0"/>
              </a:spcAft>
              <a:buClr>
                <a:srgbClr val="FFFFFF"/>
              </a:buClr>
              <a:buSzPts val="6800"/>
              <a:buNone/>
              <a:defRPr sz="6800">
                <a:solidFill>
                  <a:srgbClr val="FFFFFF"/>
                </a:solidFill>
              </a:defRPr>
            </a:lvl1pPr>
            <a:lvl2pPr lvl="1" algn="l">
              <a:lnSpc>
                <a:spcPct val="100000"/>
              </a:lnSpc>
              <a:spcBef>
                <a:spcPts val="0"/>
              </a:spcBef>
              <a:spcAft>
                <a:spcPts val="0"/>
              </a:spcAft>
              <a:buSzPts val="8900"/>
              <a:buNone/>
              <a:defRPr sz="8900"/>
            </a:lvl2pPr>
            <a:lvl3pPr lvl="2" algn="l">
              <a:lnSpc>
                <a:spcPct val="100000"/>
              </a:lnSpc>
              <a:spcBef>
                <a:spcPts val="0"/>
              </a:spcBef>
              <a:spcAft>
                <a:spcPts val="0"/>
              </a:spcAft>
              <a:buSzPts val="8900"/>
              <a:buNone/>
              <a:defRPr sz="8900"/>
            </a:lvl3pPr>
            <a:lvl4pPr lvl="3" algn="l">
              <a:lnSpc>
                <a:spcPct val="100000"/>
              </a:lnSpc>
              <a:spcBef>
                <a:spcPts val="0"/>
              </a:spcBef>
              <a:spcAft>
                <a:spcPts val="0"/>
              </a:spcAft>
              <a:buSzPts val="8900"/>
              <a:buNone/>
              <a:defRPr sz="8900"/>
            </a:lvl4pPr>
            <a:lvl5pPr lvl="4" algn="l">
              <a:lnSpc>
                <a:spcPct val="100000"/>
              </a:lnSpc>
              <a:spcBef>
                <a:spcPts val="0"/>
              </a:spcBef>
              <a:spcAft>
                <a:spcPts val="0"/>
              </a:spcAft>
              <a:buSzPts val="8900"/>
              <a:buNone/>
              <a:defRPr sz="8900"/>
            </a:lvl5pPr>
            <a:lvl6pPr lvl="5" algn="l">
              <a:lnSpc>
                <a:spcPct val="100000"/>
              </a:lnSpc>
              <a:spcBef>
                <a:spcPts val="0"/>
              </a:spcBef>
              <a:spcAft>
                <a:spcPts val="0"/>
              </a:spcAft>
              <a:buSzPts val="8900"/>
              <a:buNone/>
              <a:defRPr sz="8900"/>
            </a:lvl6pPr>
            <a:lvl7pPr lvl="6" algn="l">
              <a:lnSpc>
                <a:spcPct val="100000"/>
              </a:lnSpc>
              <a:spcBef>
                <a:spcPts val="0"/>
              </a:spcBef>
              <a:spcAft>
                <a:spcPts val="0"/>
              </a:spcAft>
              <a:buSzPts val="8900"/>
              <a:buNone/>
              <a:defRPr sz="8900"/>
            </a:lvl7pPr>
            <a:lvl8pPr lvl="7" algn="l">
              <a:lnSpc>
                <a:spcPct val="100000"/>
              </a:lnSpc>
              <a:spcBef>
                <a:spcPts val="0"/>
              </a:spcBef>
              <a:spcAft>
                <a:spcPts val="0"/>
              </a:spcAft>
              <a:buSzPts val="8900"/>
              <a:buNone/>
              <a:defRPr sz="8900"/>
            </a:lvl8pPr>
            <a:lvl9pPr lvl="8" algn="l">
              <a:lnSpc>
                <a:spcPct val="100000"/>
              </a:lnSpc>
              <a:spcBef>
                <a:spcPts val="0"/>
              </a:spcBef>
              <a:spcAft>
                <a:spcPts val="0"/>
              </a:spcAft>
              <a:buSzPts val="8900"/>
              <a:buNone/>
              <a:defRPr sz="89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2">
  <p:cSld name="CUSTOM_1">
    <p:spTree>
      <p:nvGrpSpPr>
        <p:cNvPr id="18" name="Shape 18"/>
        <p:cNvGrpSpPr/>
        <p:nvPr/>
      </p:nvGrpSpPr>
      <p:grpSpPr>
        <a:xfrm>
          <a:off x="0" y="0"/>
          <a:ext cx="0" cy="0"/>
          <a:chOff x="0" y="0"/>
          <a:chExt cx="0" cy="0"/>
        </a:xfrm>
      </p:grpSpPr>
      <p:pic>
        <p:nvPicPr>
          <p:cNvPr id="19" name="Google Shape;19;p3"/>
          <p:cNvPicPr preferRelativeResize="0"/>
          <p:nvPr/>
        </p:nvPicPr>
        <p:blipFill rotWithShape="1">
          <a:blip r:embed="rId2">
            <a:alphaModFix/>
          </a:blip>
          <a:srcRect b="0" l="0" r="0" t="0"/>
          <a:stretch/>
        </p:blipFill>
        <p:spPr>
          <a:xfrm>
            <a:off x="-1953725" y="-15775"/>
            <a:ext cx="5143501" cy="5175052"/>
          </a:xfrm>
          <a:prstGeom prst="rect">
            <a:avLst/>
          </a:prstGeom>
          <a:noFill/>
          <a:ln>
            <a:noFill/>
          </a:ln>
        </p:spPr>
      </p:pic>
      <p:sp>
        <p:nvSpPr>
          <p:cNvPr id="20" name="Google Shape;20;p3"/>
          <p:cNvSpPr txBox="1"/>
          <p:nvPr>
            <p:ph type="ctrTitle"/>
          </p:nvPr>
        </p:nvSpPr>
        <p:spPr>
          <a:xfrm>
            <a:off x="3822200" y="630000"/>
            <a:ext cx="4830300" cy="19110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SzPts val="700"/>
              <a:buNone/>
              <a:defRPr sz="5500"/>
            </a:lvl1pPr>
            <a:lvl2pPr lvl="1" algn="l">
              <a:lnSpc>
                <a:spcPct val="80000"/>
              </a:lnSpc>
              <a:spcBef>
                <a:spcPts val="0"/>
              </a:spcBef>
              <a:spcAft>
                <a:spcPts val="0"/>
              </a:spcAft>
              <a:buSzPts val="1200"/>
              <a:buNone/>
              <a:defRPr sz="1200"/>
            </a:lvl2pPr>
            <a:lvl3pPr lvl="2" algn="l">
              <a:lnSpc>
                <a:spcPct val="80000"/>
              </a:lnSpc>
              <a:spcBef>
                <a:spcPts val="0"/>
              </a:spcBef>
              <a:spcAft>
                <a:spcPts val="0"/>
              </a:spcAft>
              <a:buSzPts val="1200"/>
              <a:buNone/>
              <a:defRPr sz="1200"/>
            </a:lvl3pPr>
            <a:lvl4pPr lvl="3" algn="l">
              <a:lnSpc>
                <a:spcPct val="80000"/>
              </a:lnSpc>
              <a:spcBef>
                <a:spcPts val="0"/>
              </a:spcBef>
              <a:spcAft>
                <a:spcPts val="0"/>
              </a:spcAft>
              <a:buSzPts val="1200"/>
              <a:buNone/>
              <a:defRPr sz="1200"/>
            </a:lvl4pPr>
            <a:lvl5pPr lvl="4" algn="l">
              <a:lnSpc>
                <a:spcPct val="80000"/>
              </a:lnSpc>
              <a:spcBef>
                <a:spcPts val="0"/>
              </a:spcBef>
              <a:spcAft>
                <a:spcPts val="0"/>
              </a:spcAft>
              <a:buSzPts val="1200"/>
              <a:buNone/>
              <a:defRPr sz="1200"/>
            </a:lvl5pPr>
            <a:lvl6pPr lvl="5" algn="l">
              <a:lnSpc>
                <a:spcPct val="80000"/>
              </a:lnSpc>
              <a:spcBef>
                <a:spcPts val="0"/>
              </a:spcBef>
              <a:spcAft>
                <a:spcPts val="0"/>
              </a:spcAft>
              <a:buSzPts val="1200"/>
              <a:buNone/>
              <a:defRPr sz="1200"/>
            </a:lvl6pPr>
            <a:lvl7pPr lvl="6" algn="l">
              <a:lnSpc>
                <a:spcPct val="80000"/>
              </a:lnSpc>
              <a:spcBef>
                <a:spcPts val="0"/>
              </a:spcBef>
              <a:spcAft>
                <a:spcPts val="0"/>
              </a:spcAft>
              <a:buSzPts val="1200"/>
              <a:buNone/>
              <a:defRPr sz="1200"/>
            </a:lvl7pPr>
            <a:lvl8pPr lvl="7" algn="l">
              <a:lnSpc>
                <a:spcPct val="80000"/>
              </a:lnSpc>
              <a:spcBef>
                <a:spcPts val="0"/>
              </a:spcBef>
              <a:spcAft>
                <a:spcPts val="0"/>
              </a:spcAft>
              <a:buSzPts val="1200"/>
              <a:buNone/>
              <a:defRPr sz="1200"/>
            </a:lvl8pPr>
            <a:lvl9pPr lvl="8" algn="l">
              <a:lnSpc>
                <a:spcPct val="80000"/>
              </a:lnSpc>
              <a:spcBef>
                <a:spcPts val="0"/>
              </a:spcBef>
              <a:spcAft>
                <a:spcPts val="0"/>
              </a:spcAft>
              <a:buSzPts val="1200"/>
              <a:buNone/>
              <a:defRPr sz="1200"/>
            </a:lvl9pPr>
          </a:lstStyle>
          <a:p/>
        </p:txBody>
      </p:sp>
      <p:sp>
        <p:nvSpPr>
          <p:cNvPr id="21" name="Google Shape;21;p3"/>
          <p:cNvSpPr txBox="1"/>
          <p:nvPr>
            <p:ph idx="1" type="subTitle"/>
          </p:nvPr>
        </p:nvSpPr>
        <p:spPr>
          <a:xfrm>
            <a:off x="3822200" y="2669950"/>
            <a:ext cx="4830300" cy="844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Boxes">
  <p:cSld name="TITLE_ONLY_1_1">
    <p:spTree>
      <p:nvGrpSpPr>
        <p:cNvPr id="166" name="Shape 166"/>
        <p:cNvGrpSpPr/>
        <p:nvPr/>
      </p:nvGrpSpPr>
      <p:grpSpPr>
        <a:xfrm>
          <a:off x="0" y="0"/>
          <a:ext cx="0" cy="0"/>
          <a:chOff x="0" y="0"/>
          <a:chExt cx="0" cy="0"/>
        </a:xfrm>
      </p:grpSpPr>
      <p:sp>
        <p:nvSpPr>
          <p:cNvPr id="167" name="Google Shape;167;p21"/>
          <p:cNvSpPr/>
          <p:nvPr/>
        </p:nvSpPr>
        <p:spPr>
          <a:xfrm>
            <a:off x="654225" y="1297000"/>
            <a:ext cx="2418300" cy="2397600"/>
          </a:xfrm>
          <a:prstGeom prst="rect">
            <a:avLst/>
          </a:pr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1"/>
          <p:cNvSpPr/>
          <p:nvPr/>
        </p:nvSpPr>
        <p:spPr>
          <a:xfrm>
            <a:off x="3362892" y="1297000"/>
            <a:ext cx="2418300" cy="2397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1"/>
          <p:cNvSpPr/>
          <p:nvPr/>
        </p:nvSpPr>
        <p:spPr>
          <a:xfrm>
            <a:off x="6071559" y="1297000"/>
            <a:ext cx="2418300" cy="2397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1"/>
          <p:cNvSpPr txBox="1"/>
          <p:nvPr>
            <p:ph idx="1" type="subTitle"/>
          </p:nvPr>
        </p:nvSpPr>
        <p:spPr>
          <a:xfrm>
            <a:off x="654250" y="1297000"/>
            <a:ext cx="2418300" cy="2397600"/>
          </a:xfrm>
          <a:prstGeom prst="rect">
            <a:avLst/>
          </a:prstGeom>
          <a:noFill/>
          <a:ln>
            <a:noFill/>
          </a:ln>
        </p:spPr>
        <p:txBody>
          <a:bodyPr anchorCtr="0" anchor="ctr" bIns="45700" lIns="45700" spcFirstLastPara="1" rIns="45700" wrap="square" tIns="4570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71" name="Google Shape;171;p21"/>
          <p:cNvSpPr txBox="1"/>
          <p:nvPr>
            <p:ph idx="2" type="subTitle"/>
          </p:nvPr>
        </p:nvSpPr>
        <p:spPr>
          <a:xfrm>
            <a:off x="3362900" y="1297000"/>
            <a:ext cx="2418300" cy="2397600"/>
          </a:xfrm>
          <a:prstGeom prst="rect">
            <a:avLst/>
          </a:prstGeom>
          <a:noFill/>
          <a:ln>
            <a:noFill/>
          </a:ln>
        </p:spPr>
        <p:txBody>
          <a:bodyPr anchorCtr="0" anchor="ctr" bIns="45700" lIns="45700" spcFirstLastPara="1" rIns="45700" wrap="square" tIns="4570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72" name="Google Shape;172;p21"/>
          <p:cNvSpPr txBox="1"/>
          <p:nvPr>
            <p:ph idx="3" type="subTitle"/>
          </p:nvPr>
        </p:nvSpPr>
        <p:spPr>
          <a:xfrm>
            <a:off x="6071575" y="1297000"/>
            <a:ext cx="2418300" cy="2397600"/>
          </a:xfrm>
          <a:prstGeom prst="rect">
            <a:avLst/>
          </a:prstGeom>
          <a:noFill/>
          <a:ln>
            <a:noFill/>
          </a:ln>
        </p:spPr>
        <p:txBody>
          <a:bodyPr anchorCtr="0" anchor="ctr" bIns="45700" lIns="45700" spcFirstLastPara="1" rIns="45700" wrap="square" tIns="4570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73" name="Google Shape;173;p21"/>
          <p:cNvSpPr txBox="1"/>
          <p:nvPr>
            <p:ph idx="12" type="sldNum"/>
          </p:nvPr>
        </p:nvSpPr>
        <p:spPr>
          <a:xfrm>
            <a:off x="7805634" y="44789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SzPts val="1300"/>
              <a:buNone/>
            </a:pPr>
            <a:r>
              <a:t/>
            </a:r>
            <a:endParaRPr b="0" sz="1300"/>
          </a:p>
        </p:txBody>
      </p:sp>
      <p:pic>
        <p:nvPicPr>
          <p:cNvPr id="174" name="Google Shape;174;p21"/>
          <p:cNvPicPr preferRelativeResize="0"/>
          <p:nvPr/>
        </p:nvPicPr>
        <p:blipFill rotWithShape="1">
          <a:blip r:embed="rId2">
            <a:alphaModFix/>
          </a:blip>
          <a:srcRect b="0" l="0" r="0" t="0"/>
          <a:stretch/>
        </p:blipFill>
        <p:spPr>
          <a:xfrm>
            <a:off x="267949" y="4527949"/>
            <a:ext cx="2512000" cy="295600"/>
          </a:xfrm>
          <a:prstGeom prst="rect">
            <a:avLst/>
          </a:prstGeom>
          <a:noFill/>
          <a:ln>
            <a:noFill/>
          </a:ln>
        </p:spPr>
      </p:pic>
      <p:sp>
        <p:nvSpPr>
          <p:cNvPr id="175" name="Google Shape;175;p21"/>
          <p:cNvSpPr txBox="1"/>
          <p:nvPr>
            <p:ph idx="4" type="subTitle"/>
          </p:nvPr>
        </p:nvSpPr>
        <p:spPr>
          <a:xfrm>
            <a:off x="4089400" y="4630425"/>
            <a:ext cx="3530700" cy="193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200"/>
              <a:buNone/>
              <a:defRPr sz="1200">
                <a:solidFill>
                  <a:schemeClr val="dk1"/>
                </a:solidFill>
              </a:defRPr>
            </a:lvl1pPr>
            <a:lvl2pPr lvl="1" algn="l">
              <a:lnSpc>
                <a:spcPct val="115000"/>
              </a:lnSpc>
              <a:spcBef>
                <a:spcPts val="1600"/>
              </a:spcBef>
              <a:spcAft>
                <a:spcPts val="0"/>
              </a:spcAft>
              <a:buSzPts val="1800"/>
              <a:buNone/>
              <a:defRPr/>
            </a:lvl2pPr>
            <a:lvl3pPr lvl="2" algn="l">
              <a:lnSpc>
                <a:spcPct val="115000"/>
              </a:lnSpc>
              <a:spcBef>
                <a:spcPts val="1600"/>
              </a:spcBef>
              <a:spcAft>
                <a:spcPts val="0"/>
              </a:spcAft>
              <a:buSzPts val="1600"/>
              <a:buNone/>
              <a:defRPr/>
            </a:lvl3pPr>
            <a:lvl4pPr lvl="3" algn="l">
              <a:lnSpc>
                <a:spcPct val="115000"/>
              </a:lnSpc>
              <a:spcBef>
                <a:spcPts val="1600"/>
              </a:spcBef>
              <a:spcAft>
                <a:spcPts val="0"/>
              </a:spcAft>
              <a:buSzPts val="1300"/>
              <a:buNone/>
              <a:defRPr/>
            </a:lvl4pPr>
            <a:lvl5pPr lvl="4" algn="l">
              <a:lnSpc>
                <a:spcPct val="115000"/>
              </a:lnSpc>
              <a:spcBef>
                <a:spcPts val="1600"/>
              </a:spcBef>
              <a:spcAft>
                <a:spcPts val="0"/>
              </a:spcAft>
              <a:buSzPts val="1000"/>
              <a:buNone/>
              <a:defRPr/>
            </a:lvl5pPr>
            <a:lvl6pPr lvl="5" algn="l">
              <a:lnSpc>
                <a:spcPct val="115000"/>
              </a:lnSpc>
              <a:spcBef>
                <a:spcPts val="1600"/>
              </a:spcBef>
              <a:spcAft>
                <a:spcPts val="0"/>
              </a:spcAft>
              <a:buSzPts val="800"/>
              <a:buNone/>
              <a:defRPr/>
            </a:lvl6pPr>
            <a:lvl7pPr lvl="6" algn="l">
              <a:lnSpc>
                <a:spcPct val="115000"/>
              </a:lnSpc>
              <a:spcBef>
                <a:spcPts val="1600"/>
              </a:spcBef>
              <a:spcAft>
                <a:spcPts val="0"/>
              </a:spcAft>
              <a:buSzPts val="800"/>
              <a:buNone/>
              <a:defRPr/>
            </a:lvl7pPr>
            <a:lvl8pPr lvl="7" algn="l">
              <a:lnSpc>
                <a:spcPct val="115000"/>
              </a:lnSpc>
              <a:spcBef>
                <a:spcPts val="1600"/>
              </a:spcBef>
              <a:spcAft>
                <a:spcPts val="0"/>
              </a:spcAft>
              <a:buSzPts val="800"/>
              <a:buNone/>
              <a:defRPr/>
            </a:lvl8pPr>
            <a:lvl9pPr lvl="8" algn="l">
              <a:lnSpc>
                <a:spcPct val="115000"/>
              </a:lnSpc>
              <a:spcBef>
                <a:spcPts val="1600"/>
              </a:spcBef>
              <a:spcAft>
                <a:spcPts val="1600"/>
              </a:spcAft>
              <a:buSzPts val="800"/>
              <a:buNone/>
              <a:defRPr/>
            </a:lvl9pPr>
          </a:lstStyle>
          <a:p/>
        </p:txBody>
      </p:sp>
      <p:pic>
        <p:nvPicPr>
          <p:cNvPr id="176" name="Google Shape;176;p21"/>
          <p:cNvPicPr preferRelativeResize="0"/>
          <p:nvPr/>
        </p:nvPicPr>
        <p:blipFill rotWithShape="1">
          <a:blip r:embed="rId3">
            <a:alphaModFix/>
          </a:blip>
          <a:srcRect b="0" l="0" r="0" t="0"/>
          <a:stretch/>
        </p:blipFill>
        <p:spPr>
          <a:xfrm>
            <a:off x="8508125" y="4405475"/>
            <a:ext cx="414509" cy="414514"/>
          </a:xfrm>
          <a:prstGeom prst="rect">
            <a:avLst/>
          </a:prstGeom>
          <a:noFill/>
          <a:ln>
            <a:noFill/>
          </a:ln>
        </p:spPr>
      </p:pic>
      <p:pic>
        <p:nvPicPr>
          <p:cNvPr id="177" name="Google Shape;177;p21"/>
          <p:cNvPicPr preferRelativeResize="0"/>
          <p:nvPr/>
        </p:nvPicPr>
        <p:blipFill rotWithShape="1">
          <a:blip r:embed="rId4">
            <a:alphaModFix/>
          </a:blip>
          <a:srcRect b="0" l="0" r="0" t="0"/>
          <a:stretch/>
        </p:blipFill>
        <p:spPr>
          <a:xfrm>
            <a:off x="8191675" y="4514449"/>
            <a:ext cx="785021" cy="785026"/>
          </a:xfrm>
          <a:prstGeom prst="rect">
            <a:avLst/>
          </a:prstGeom>
          <a:noFill/>
          <a:ln>
            <a:noFill/>
          </a:ln>
        </p:spPr>
      </p:pic>
      <p:pic>
        <p:nvPicPr>
          <p:cNvPr id="178" name="Google Shape;178;p21"/>
          <p:cNvPicPr preferRelativeResize="0"/>
          <p:nvPr/>
        </p:nvPicPr>
        <p:blipFill rotWithShape="1">
          <a:blip r:embed="rId5">
            <a:alphaModFix/>
          </a:blip>
          <a:srcRect b="0" l="0" r="0" t="0"/>
          <a:stretch/>
        </p:blipFill>
        <p:spPr>
          <a:xfrm>
            <a:off x="8663041" y="4943591"/>
            <a:ext cx="325186" cy="325186"/>
          </a:xfrm>
          <a:prstGeom prst="rect">
            <a:avLst/>
          </a:prstGeom>
          <a:noFill/>
          <a:ln>
            <a:noFill/>
          </a:ln>
        </p:spPr>
      </p:pic>
      <p:sp>
        <p:nvSpPr>
          <p:cNvPr id="179" name="Google Shape;179;p21"/>
          <p:cNvSpPr txBox="1"/>
          <p:nvPr>
            <p:ph type="title"/>
          </p:nvPr>
        </p:nvSpPr>
        <p:spPr>
          <a:xfrm>
            <a:off x="606225" y="385025"/>
            <a:ext cx="8382000" cy="6261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3600"/>
              <a:buNone/>
              <a:defRPr sz="3600"/>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Tree>
  </p:cSld>
  <p:clrMapOvr>
    <a:masterClrMapping/>
  </p:clrMapOvr>
  <p:extLst>
    <p:ext uri="{DCECCB84-F9BA-43D5-87BE-67443E8EF086}">
      <p15:sldGuideLst>
        <p15:guide id="1" pos="412">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ramatic Text and Photo">
  <p:cSld name="MAIN_POINT_2_2">
    <p:bg>
      <p:bgPr>
        <a:solidFill>
          <a:schemeClr val="lt1"/>
        </a:solidFill>
      </p:bgPr>
    </p:bg>
    <p:spTree>
      <p:nvGrpSpPr>
        <p:cNvPr id="180" name="Shape 180"/>
        <p:cNvGrpSpPr/>
        <p:nvPr/>
      </p:nvGrpSpPr>
      <p:grpSpPr>
        <a:xfrm>
          <a:off x="0" y="0"/>
          <a:ext cx="0" cy="0"/>
          <a:chOff x="0" y="0"/>
          <a:chExt cx="0" cy="0"/>
        </a:xfrm>
      </p:grpSpPr>
      <p:sp>
        <p:nvSpPr>
          <p:cNvPr id="181" name="Google Shape;181;p22"/>
          <p:cNvSpPr txBox="1"/>
          <p:nvPr>
            <p:ph type="title"/>
          </p:nvPr>
        </p:nvSpPr>
        <p:spPr>
          <a:xfrm>
            <a:off x="397925" y="0"/>
            <a:ext cx="3344400" cy="5143500"/>
          </a:xfrm>
          <a:prstGeom prst="rect">
            <a:avLst/>
          </a:prstGeom>
          <a:noFill/>
          <a:ln>
            <a:noFill/>
          </a:ln>
        </p:spPr>
        <p:txBody>
          <a:bodyPr anchorCtr="0" anchor="ctr" bIns="0" lIns="0" spcFirstLastPara="1" rIns="0" wrap="square" tIns="0">
            <a:noAutofit/>
          </a:bodyPr>
          <a:lstStyle>
            <a:lvl1pPr lvl="0" algn="l">
              <a:lnSpc>
                <a:spcPct val="80000"/>
              </a:lnSpc>
              <a:spcBef>
                <a:spcPts val="0"/>
              </a:spcBef>
              <a:spcAft>
                <a:spcPts val="0"/>
              </a:spcAft>
              <a:buSzPts val="5100"/>
              <a:buNone/>
              <a:defRPr sz="5100"/>
            </a:lvl1pPr>
            <a:lvl2pPr lvl="1" algn="l">
              <a:lnSpc>
                <a:spcPct val="100000"/>
              </a:lnSpc>
              <a:spcBef>
                <a:spcPts val="0"/>
              </a:spcBef>
              <a:spcAft>
                <a:spcPts val="0"/>
              </a:spcAft>
              <a:buClr>
                <a:srgbClr val="FF9900"/>
              </a:buClr>
              <a:buSzPts val="8900"/>
              <a:buNone/>
              <a:defRPr sz="8900">
                <a:solidFill>
                  <a:srgbClr val="FF9900"/>
                </a:solidFill>
              </a:defRPr>
            </a:lvl2pPr>
            <a:lvl3pPr lvl="2" algn="l">
              <a:lnSpc>
                <a:spcPct val="100000"/>
              </a:lnSpc>
              <a:spcBef>
                <a:spcPts val="0"/>
              </a:spcBef>
              <a:spcAft>
                <a:spcPts val="0"/>
              </a:spcAft>
              <a:buClr>
                <a:srgbClr val="FF9900"/>
              </a:buClr>
              <a:buSzPts val="8900"/>
              <a:buNone/>
              <a:defRPr sz="8900">
                <a:solidFill>
                  <a:srgbClr val="FF9900"/>
                </a:solidFill>
              </a:defRPr>
            </a:lvl3pPr>
            <a:lvl4pPr lvl="3" algn="l">
              <a:lnSpc>
                <a:spcPct val="100000"/>
              </a:lnSpc>
              <a:spcBef>
                <a:spcPts val="0"/>
              </a:spcBef>
              <a:spcAft>
                <a:spcPts val="0"/>
              </a:spcAft>
              <a:buClr>
                <a:srgbClr val="FF9900"/>
              </a:buClr>
              <a:buSzPts val="8900"/>
              <a:buNone/>
              <a:defRPr sz="8900">
                <a:solidFill>
                  <a:srgbClr val="FF9900"/>
                </a:solidFill>
              </a:defRPr>
            </a:lvl4pPr>
            <a:lvl5pPr lvl="4" algn="l">
              <a:lnSpc>
                <a:spcPct val="100000"/>
              </a:lnSpc>
              <a:spcBef>
                <a:spcPts val="0"/>
              </a:spcBef>
              <a:spcAft>
                <a:spcPts val="0"/>
              </a:spcAft>
              <a:buClr>
                <a:srgbClr val="FF9900"/>
              </a:buClr>
              <a:buSzPts val="8900"/>
              <a:buNone/>
              <a:defRPr sz="8900">
                <a:solidFill>
                  <a:srgbClr val="FF9900"/>
                </a:solidFill>
              </a:defRPr>
            </a:lvl5pPr>
            <a:lvl6pPr lvl="5" algn="l">
              <a:lnSpc>
                <a:spcPct val="100000"/>
              </a:lnSpc>
              <a:spcBef>
                <a:spcPts val="0"/>
              </a:spcBef>
              <a:spcAft>
                <a:spcPts val="0"/>
              </a:spcAft>
              <a:buClr>
                <a:srgbClr val="FF9900"/>
              </a:buClr>
              <a:buSzPts val="8900"/>
              <a:buNone/>
              <a:defRPr sz="8900">
                <a:solidFill>
                  <a:srgbClr val="FF9900"/>
                </a:solidFill>
              </a:defRPr>
            </a:lvl6pPr>
            <a:lvl7pPr lvl="6" algn="l">
              <a:lnSpc>
                <a:spcPct val="100000"/>
              </a:lnSpc>
              <a:spcBef>
                <a:spcPts val="0"/>
              </a:spcBef>
              <a:spcAft>
                <a:spcPts val="0"/>
              </a:spcAft>
              <a:buClr>
                <a:srgbClr val="FF9900"/>
              </a:buClr>
              <a:buSzPts val="8900"/>
              <a:buNone/>
              <a:defRPr sz="8900">
                <a:solidFill>
                  <a:srgbClr val="FF9900"/>
                </a:solidFill>
              </a:defRPr>
            </a:lvl7pPr>
            <a:lvl8pPr lvl="7" algn="l">
              <a:lnSpc>
                <a:spcPct val="100000"/>
              </a:lnSpc>
              <a:spcBef>
                <a:spcPts val="0"/>
              </a:spcBef>
              <a:spcAft>
                <a:spcPts val="0"/>
              </a:spcAft>
              <a:buClr>
                <a:srgbClr val="FF9900"/>
              </a:buClr>
              <a:buSzPts val="8900"/>
              <a:buNone/>
              <a:defRPr sz="8900">
                <a:solidFill>
                  <a:srgbClr val="FF9900"/>
                </a:solidFill>
              </a:defRPr>
            </a:lvl8pPr>
            <a:lvl9pPr lvl="8" algn="l">
              <a:lnSpc>
                <a:spcPct val="100000"/>
              </a:lnSpc>
              <a:spcBef>
                <a:spcPts val="0"/>
              </a:spcBef>
              <a:spcAft>
                <a:spcPts val="0"/>
              </a:spcAft>
              <a:buClr>
                <a:srgbClr val="FF9900"/>
              </a:buClr>
              <a:buSzPts val="8900"/>
              <a:buNone/>
              <a:defRPr sz="8900">
                <a:solidFill>
                  <a:srgbClr val="FF9900"/>
                </a:solidFill>
              </a:defRPr>
            </a:lvl9pPr>
          </a:lstStyle>
          <a:p/>
        </p:txBody>
      </p:sp>
      <p:sp>
        <p:nvSpPr>
          <p:cNvPr id="182" name="Google Shape;182;p22"/>
          <p:cNvSpPr/>
          <p:nvPr>
            <p:ph idx="2" type="pic"/>
          </p:nvPr>
        </p:nvSpPr>
        <p:spPr>
          <a:xfrm>
            <a:off x="2633150" y="-127000"/>
            <a:ext cx="7450800" cy="5397600"/>
          </a:xfrm>
          <a:prstGeom prst="chevron">
            <a:avLst>
              <a:gd fmla="val 50000" name="adj"/>
            </a:avLst>
          </a:prstGeom>
          <a:noFill/>
          <a:ln>
            <a:noFill/>
          </a:ln>
          <a:effectLst>
            <a:outerShdw blurRad="171450" rotWithShape="0" algn="bl" dir="5400000" dist="19050">
              <a:srgbClr val="000000">
                <a:alpha val="7843"/>
              </a:srgbClr>
            </a:outerShdw>
          </a:effectLst>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ramatic Text and Photo 3">
  <p:cSld name="MAIN_POINT_2_2_1_1">
    <p:bg>
      <p:bgPr>
        <a:solidFill>
          <a:srgbClr val="000000"/>
        </a:solidFill>
      </p:bgPr>
    </p:bg>
    <p:spTree>
      <p:nvGrpSpPr>
        <p:cNvPr id="183" name="Shape 183"/>
        <p:cNvGrpSpPr/>
        <p:nvPr/>
      </p:nvGrpSpPr>
      <p:grpSpPr>
        <a:xfrm>
          <a:off x="0" y="0"/>
          <a:ext cx="0" cy="0"/>
          <a:chOff x="0" y="0"/>
          <a:chExt cx="0" cy="0"/>
        </a:xfrm>
      </p:grpSpPr>
      <p:sp>
        <p:nvSpPr>
          <p:cNvPr id="184" name="Google Shape;184;p23"/>
          <p:cNvSpPr txBox="1"/>
          <p:nvPr>
            <p:ph type="title"/>
          </p:nvPr>
        </p:nvSpPr>
        <p:spPr>
          <a:xfrm>
            <a:off x="397925" y="0"/>
            <a:ext cx="3344400" cy="5143500"/>
          </a:xfrm>
          <a:prstGeom prst="rect">
            <a:avLst/>
          </a:prstGeom>
          <a:noFill/>
          <a:ln>
            <a:noFill/>
          </a:ln>
        </p:spPr>
        <p:txBody>
          <a:bodyPr anchorCtr="0" anchor="ctr" bIns="0" lIns="0" spcFirstLastPara="1" rIns="0" wrap="square" tIns="0">
            <a:noAutofit/>
          </a:bodyPr>
          <a:lstStyle>
            <a:lvl1pPr lvl="0" algn="l">
              <a:lnSpc>
                <a:spcPct val="80000"/>
              </a:lnSpc>
              <a:spcBef>
                <a:spcPts val="0"/>
              </a:spcBef>
              <a:spcAft>
                <a:spcPts val="0"/>
              </a:spcAft>
              <a:buClr>
                <a:schemeClr val="lt1"/>
              </a:buClr>
              <a:buSzPts val="5100"/>
              <a:buNone/>
              <a:defRPr sz="5100">
                <a:solidFill>
                  <a:schemeClr val="lt1"/>
                </a:solidFill>
              </a:defRPr>
            </a:lvl1pPr>
            <a:lvl2pPr lvl="1" algn="l">
              <a:lnSpc>
                <a:spcPct val="100000"/>
              </a:lnSpc>
              <a:spcBef>
                <a:spcPts val="0"/>
              </a:spcBef>
              <a:spcAft>
                <a:spcPts val="0"/>
              </a:spcAft>
              <a:buClr>
                <a:srgbClr val="FF9900"/>
              </a:buClr>
              <a:buSzPts val="8900"/>
              <a:buNone/>
              <a:defRPr sz="8900">
                <a:solidFill>
                  <a:srgbClr val="FF9900"/>
                </a:solidFill>
              </a:defRPr>
            </a:lvl2pPr>
            <a:lvl3pPr lvl="2" algn="l">
              <a:lnSpc>
                <a:spcPct val="100000"/>
              </a:lnSpc>
              <a:spcBef>
                <a:spcPts val="0"/>
              </a:spcBef>
              <a:spcAft>
                <a:spcPts val="0"/>
              </a:spcAft>
              <a:buClr>
                <a:srgbClr val="FF9900"/>
              </a:buClr>
              <a:buSzPts val="8900"/>
              <a:buNone/>
              <a:defRPr sz="8900">
                <a:solidFill>
                  <a:srgbClr val="FF9900"/>
                </a:solidFill>
              </a:defRPr>
            </a:lvl3pPr>
            <a:lvl4pPr lvl="3" algn="l">
              <a:lnSpc>
                <a:spcPct val="100000"/>
              </a:lnSpc>
              <a:spcBef>
                <a:spcPts val="0"/>
              </a:spcBef>
              <a:spcAft>
                <a:spcPts val="0"/>
              </a:spcAft>
              <a:buClr>
                <a:srgbClr val="FF9900"/>
              </a:buClr>
              <a:buSzPts val="8900"/>
              <a:buNone/>
              <a:defRPr sz="8900">
                <a:solidFill>
                  <a:srgbClr val="FF9900"/>
                </a:solidFill>
              </a:defRPr>
            </a:lvl4pPr>
            <a:lvl5pPr lvl="4" algn="l">
              <a:lnSpc>
                <a:spcPct val="100000"/>
              </a:lnSpc>
              <a:spcBef>
                <a:spcPts val="0"/>
              </a:spcBef>
              <a:spcAft>
                <a:spcPts val="0"/>
              </a:spcAft>
              <a:buClr>
                <a:srgbClr val="FF9900"/>
              </a:buClr>
              <a:buSzPts val="8900"/>
              <a:buNone/>
              <a:defRPr sz="8900">
                <a:solidFill>
                  <a:srgbClr val="FF9900"/>
                </a:solidFill>
              </a:defRPr>
            </a:lvl5pPr>
            <a:lvl6pPr lvl="5" algn="l">
              <a:lnSpc>
                <a:spcPct val="100000"/>
              </a:lnSpc>
              <a:spcBef>
                <a:spcPts val="0"/>
              </a:spcBef>
              <a:spcAft>
                <a:spcPts val="0"/>
              </a:spcAft>
              <a:buClr>
                <a:srgbClr val="FF9900"/>
              </a:buClr>
              <a:buSzPts val="8900"/>
              <a:buNone/>
              <a:defRPr sz="8900">
                <a:solidFill>
                  <a:srgbClr val="FF9900"/>
                </a:solidFill>
              </a:defRPr>
            </a:lvl6pPr>
            <a:lvl7pPr lvl="6" algn="l">
              <a:lnSpc>
                <a:spcPct val="100000"/>
              </a:lnSpc>
              <a:spcBef>
                <a:spcPts val="0"/>
              </a:spcBef>
              <a:spcAft>
                <a:spcPts val="0"/>
              </a:spcAft>
              <a:buClr>
                <a:srgbClr val="FF9900"/>
              </a:buClr>
              <a:buSzPts val="8900"/>
              <a:buNone/>
              <a:defRPr sz="8900">
                <a:solidFill>
                  <a:srgbClr val="FF9900"/>
                </a:solidFill>
              </a:defRPr>
            </a:lvl7pPr>
            <a:lvl8pPr lvl="7" algn="l">
              <a:lnSpc>
                <a:spcPct val="100000"/>
              </a:lnSpc>
              <a:spcBef>
                <a:spcPts val="0"/>
              </a:spcBef>
              <a:spcAft>
                <a:spcPts val="0"/>
              </a:spcAft>
              <a:buClr>
                <a:srgbClr val="FF9900"/>
              </a:buClr>
              <a:buSzPts val="8900"/>
              <a:buNone/>
              <a:defRPr sz="8900">
                <a:solidFill>
                  <a:srgbClr val="FF9900"/>
                </a:solidFill>
              </a:defRPr>
            </a:lvl8pPr>
            <a:lvl9pPr lvl="8" algn="l">
              <a:lnSpc>
                <a:spcPct val="100000"/>
              </a:lnSpc>
              <a:spcBef>
                <a:spcPts val="0"/>
              </a:spcBef>
              <a:spcAft>
                <a:spcPts val="0"/>
              </a:spcAft>
              <a:buClr>
                <a:srgbClr val="FF9900"/>
              </a:buClr>
              <a:buSzPts val="8900"/>
              <a:buNone/>
              <a:defRPr sz="8900">
                <a:solidFill>
                  <a:srgbClr val="FF9900"/>
                </a:solidFill>
              </a:defRPr>
            </a:lvl9pPr>
          </a:lstStyle>
          <a:p/>
        </p:txBody>
      </p:sp>
      <p:sp>
        <p:nvSpPr>
          <p:cNvPr id="185" name="Google Shape;185;p23"/>
          <p:cNvSpPr/>
          <p:nvPr>
            <p:ph idx="2" type="pic"/>
          </p:nvPr>
        </p:nvSpPr>
        <p:spPr>
          <a:xfrm>
            <a:off x="2582350" y="-118525"/>
            <a:ext cx="7450800" cy="5380500"/>
          </a:xfrm>
          <a:prstGeom prst="chevron">
            <a:avLst>
              <a:gd fmla="val 50000" name="adj"/>
            </a:avLst>
          </a:prstGeom>
          <a:noFill/>
          <a:ln>
            <a:noFill/>
          </a:ln>
          <a:effectLst>
            <a:outerShdw blurRad="200025" rotWithShape="0" algn="bl" dir="5400000" dist="19050">
              <a:srgbClr val="000000">
                <a:alpha val="20000"/>
              </a:srgbClr>
            </a:outerShdw>
          </a:effectLst>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p:cSld name="CUSTOM">
    <p:spTree>
      <p:nvGrpSpPr>
        <p:cNvPr id="22"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b="0" l="0" r="0" t="0"/>
          <a:stretch/>
        </p:blipFill>
        <p:spPr>
          <a:xfrm>
            <a:off x="-1961000" y="-15775"/>
            <a:ext cx="5175052" cy="5175052"/>
          </a:xfrm>
          <a:prstGeom prst="rect">
            <a:avLst/>
          </a:prstGeom>
          <a:noFill/>
          <a:ln>
            <a:noFill/>
          </a:ln>
        </p:spPr>
      </p:pic>
      <p:sp>
        <p:nvSpPr>
          <p:cNvPr id="24" name="Google Shape;24;p4"/>
          <p:cNvSpPr txBox="1"/>
          <p:nvPr>
            <p:ph type="ctrTitle"/>
          </p:nvPr>
        </p:nvSpPr>
        <p:spPr>
          <a:xfrm>
            <a:off x="3822200" y="630000"/>
            <a:ext cx="4830300" cy="19110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SzPts val="700"/>
              <a:buNone/>
              <a:defRPr sz="5500"/>
            </a:lvl1pPr>
            <a:lvl2pPr lvl="1" algn="l">
              <a:lnSpc>
                <a:spcPct val="80000"/>
              </a:lnSpc>
              <a:spcBef>
                <a:spcPts val="0"/>
              </a:spcBef>
              <a:spcAft>
                <a:spcPts val="0"/>
              </a:spcAft>
              <a:buSzPts val="1200"/>
              <a:buNone/>
              <a:defRPr sz="1200"/>
            </a:lvl2pPr>
            <a:lvl3pPr lvl="2" algn="l">
              <a:lnSpc>
                <a:spcPct val="80000"/>
              </a:lnSpc>
              <a:spcBef>
                <a:spcPts val="0"/>
              </a:spcBef>
              <a:spcAft>
                <a:spcPts val="0"/>
              </a:spcAft>
              <a:buSzPts val="1200"/>
              <a:buNone/>
              <a:defRPr sz="1200"/>
            </a:lvl3pPr>
            <a:lvl4pPr lvl="3" algn="l">
              <a:lnSpc>
                <a:spcPct val="80000"/>
              </a:lnSpc>
              <a:spcBef>
                <a:spcPts val="0"/>
              </a:spcBef>
              <a:spcAft>
                <a:spcPts val="0"/>
              </a:spcAft>
              <a:buSzPts val="1200"/>
              <a:buNone/>
              <a:defRPr sz="1200"/>
            </a:lvl4pPr>
            <a:lvl5pPr lvl="4" algn="l">
              <a:lnSpc>
                <a:spcPct val="80000"/>
              </a:lnSpc>
              <a:spcBef>
                <a:spcPts val="0"/>
              </a:spcBef>
              <a:spcAft>
                <a:spcPts val="0"/>
              </a:spcAft>
              <a:buSzPts val="1200"/>
              <a:buNone/>
              <a:defRPr sz="1200"/>
            </a:lvl5pPr>
            <a:lvl6pPr lvl="5" algn="l">
              <a:lnSpc>
                <a:spcPct val="80000"/>
              </a:lnSpc>
              <a:spcBef>
                <a:spcPts val="0"/>
              </a:spcBef>
              <a:spcAft>
                <a:spcPts val="0"/>
              </a:spcAft>
              <a:buSzPts val="1200"/>
              <a:buNone/>
              <a:defRPr sz="1200"/>
            </a:lvl6pPr>
            <a:lvl7pPr lvl="6" algn="l">
              <a:lnSpc>
                <a:spcPct val="80000"/>
              </a:lnSpc>
              <a:spcBef>
                <a:spcPts val="0"/>
              </a:spcBef>
              <a:spcAft>
                <a:spcPts val="0"/>
              </a:spcAft>
              <a:buSzPts val="1200"/>
              <a:buNone/>
              <a:defRPr sz="1200"/>
            </a:lvl7pPr>
            <a:lvl8pPr lvl="7" algn="l">
              <a:lnSpc>
                <a:spcPct val="80000"/>
              </a:lnSpc>
              <a:spcBef>
                <a:spcPts val="0"/>
              </a:spcBef>
              <a:spcAft>
                <a:spcPts val="0"/>
              </a:spcAft>
              <a:buSzPts val="1200"/>
              <a:buNone/>
              <a:defRPr sz="1200"/>
            </a:lvl8pPr>
            <a:lvl9pPr lvl="8" algn="l">
              <a:lnSpc>
                <a:spcPct val="80000"/>
              </a:lnSpc>
              <a:spcBef>
                <a:spcPts val="0"/>
              </a:spcBef>
              <a:spcAft>
                <a:spcPts val="0"/>
              </a:spcAft>
              <a:buSzPts val="1200"/>
              <a:buNone/>
              <a:defRPr sz="1200"/>
            </a:lvl9pPr>
          </a:lstStyle>
          <a:p/>
        </p:txBody>
      </p:sp>
      <p:sp>
        <p:nvSpPr>
          <p:cNvPr id="25" name="Google Shape;25;p4"/>
          <p:cNvSpPr txBox="1"/>
          <p:nvPr>
            <p:ph idx="1" type="subTitle"/>
          </p:nvPr>
        </p:nvSpPr>
        <p:spPr>
          <a:xfrm>
            <a:off x="3822200" y="2669950"/>
            <a:ext cx="4830300" cy="844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p:cSld name="CUSTOM_2">
    <p:spTree>
      <p:nvGrpSpPr>
        <p:cNvPr id="26" name="Shape 26"/>
        <p:cNvGrpSpPr/>
        <p:nvPr/>
      </p:nvGrpSpPr>
      <p:grpSpPr>
        <a:xfrm>
          <a:off x="0" y="0"/>
          <a:ext cx="0" cy="0"/>
          <a:chOff x="0" y="0"/>
          <a:chExt cx="0" cy="0"/>
        </a:xfrm>
      </p:grpSpPr>
      <p:pic>
        <p:nvPicPr>
          <p:cNvPr id="27" name="Google Shape;27;p5"/>
          <p:cNvPicPr preferRelativeResize="0"/>
          <p:nvPr/>
        </p:nvPicPr>
        <p:blipFill rotWithShape="1">
          <a:blip r:embed="rId2">
            <a:alphaModFix/>
          </a:blip>
          <a:srcRect b="0" l="308" r="298" t="0"/>
          <a:stretch/>
        </p:blipFill>
        <p:spPr>
          <a:xfrm>
            <a:off x="-1962175" y="-15775"/>
            <a:ext cx="5143501" cy="5175052"/>
          </a:xfrm>
          <a:prstGeom prst="rect">
            <a:avLst/>
          </a:prstGeom>
          <a:noFill/>
          <a:ln>
            <a:noFill/>
          </a:ln>
        </p:spPr>
      </p:pic>
      <p:sp>
        <p:nvSpPr>
          <p:cNvPr id="28" name="Google Shape;28;p5"/>
          <p:cNvSpPr txBox="1"/>
          <p:nvPr>
            <p:ph type="ctrTitle"/>
          </p:nvPr>
        </p:nvSpPr>
        <p:spPr>
          <a:xfrm>
            <a:off x="3822200" y="630000"/>
            <a:ext cx="4830300" cy="19110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SzPts val="700"/>
              <a:buNone/>
              <a:defRPr sz="5500"/>
            </a:lvl1pPr>
            <a:lvl2pPr lvl="1" algn="l">
              <a:lnSpc>
                <a:spcPct val="80000"/>
              </a:lnSpc>
              <a:spcBef>
                <a:spcPts val="0"/>
              </a:spcBef>
              <a:spcAft>
                <a:spcPts val="0"/>
              </a:spcAft>
              <a:buSzPts val="1200"/>
              <a:buNone/>
              <a:defRPr sz="1200"/>
            </a:lvl2pPr>
            <a:lvl3pPr lvl="2" algn="l">
              <a:lnSpc>
                <a:spcPct val="80000"/>
              </a:lnSpc>
              <a:spcBef>
                <a:spcPts val="0"/>
              </a:spcBef>
              <a:spcAft>
                <a:spcPts val="0"/>
              </a:spcAft>
              <a:buSzPts val="1200"/>
              <a:buNone/>
              <a:defRPr sz="1200"/>
            </a:lvl3pPr>
            <a:lvl4pPr lvl="3" algn="l">
              <a:lnSpc>
                <a:spcPct val="80000"/>
              </a:lnSpc>
              <a:spcBef>
                <a:spcPts val="0"/>
              </a:spcBef>
              <a:spcAft>
                <a:spcPts val="0"/>
              </a:spcAft>
              <a:buSzPts val="1200"/>
              <a:buNone/>
              <a:defRPr sz="1200"/>
            </a:lvl4pPr>
            <a:lvl5pPr lvl="4" algn="l">
              <a:lnSpc>
                <a:spcPct val="80000"/>
              </a:lnSpc>
              <a:spcBef>
                <a:spcPts val="0"/>
              </a:spcBef>
              <a:spcAft>
                <a:spcPts val="0"/>
              </a:spcAft>
              <a:buSzPts val="1200"/>
              <a:buNone/>
              <a:defRPr sz="1200"/>
            </a:lvl5pPr>
            <a:lvl6pPr lvl="5" algn="l">
              <a:lnSpc>
                <a:spcPct val="80000"/>
              </a:lnSpc>
              <a:spcBef>
                <a:spcPts val="0"/>
              </a:spcBef>
              <a:spcAft>
                <a:spcPts val="0"/>
              </a:spcAft>
              <a:buSzPts val="1200"/>
              <a:buNone/>
              <a:defRPr sz="1200"/>
            </a:lvl6pPr>
            <a:lvl7pPr lvl="6" algn="l">
              <a:lnSpc>
                <a:spcPct val="80000"/>
              </a:lnSpc>
              <a:spcBef>
                <a:spcPts val="0"/>
              </a:spcBef>
              <a:spcAft>
                <a:spcPts val="0"/>
              </a:spcAft>
              <a:buSzPts val="1200"/>
              <a:buNone/>
              <a:defRPr sz="1200"/>
            </a:lvl7pPr>
            <a:lvl8pPr lvl="7" algn="l">
              <a:lnSpc>
                <a:spcPct val="80000"/>
              </a:lnSpc>
              <a:spcBef>
                <a:spcPts val="0"/>
              </a:spcBef>
              <a:spcAft>
                <a:spcPts val="0"/>
              </a:spcAft>
              <a:buSzPts val="1200"/>
              <a:buNone/>
              <a:defRPr sz="1200"/>
            </a:lvl8pPr>
            <a:lvl9pPr lvl="8" algn="l">
              <a:lnSpc>
                <a:spcPct val="80000"/>
              </a:lnSpc>
              <a:spcBef>
                <a:spcPts val="0"/>
              </a:spcBef>
              <a:spcAft>
                <a:spcPts val="0"/>
              </a:spcAft>
              <a:buSzPts val="1200"/>
              <a:buNone/>
              <a:defRPr sz="1200"/>
            </a:lvl9pPr>
          </a:lstStyle>
          <a:p/>
        </p:txBody>
      </p:sp>
      <p:sp>
        <p:nvSpPr>
          <p:cNvPr id="29" name="Google Shape;29;p5"/>
          <p:cNvSpPr txBox="1"/>
          <p:nvPr>
            <p:ph idx="1" type="subTitle"/>
          </p:nvPr>
        </p:nvSpPr>
        <p:spPr>
          <a:xfrm>
            <a:off x="3822200" y="2669950"/>
            <a:ext cx="4830300" cy="844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TITLE_4_1">
    <p:spTree>
      <p:nvGrpSpPr>
        <p:cNvPr id="30" name="Shape 30"/>
        <p:cNvGrpSpPr/>
        <p:nvPr/>
      </p:nvGrpSpPr>
      <p:grpSpPr>
        <a:xfrm>
          <a:off x="0" y="0"/>
          <a:ext cx="0" cy="0"/>
          <a:chOff x="0" y="0"/>
          <a:chExt cx="0" cy="0"/>
        </a:xfrm>
      </p:grpSpPr>
      <p:sp>
        <p:nvSpPr>
          <p:cNvPr id="31" name="Google Shape;31;p6"/>
          <p:cNvSpPr txBox="1"/>
          <p:nvPr>
            <p:ph type="title"/>
          </p:nvPr>
        </p:nvSpPr>
        <p:spPr>
          <a:xfrm>
            <a:off x="606225" y="385025"/>
            <a:ext cx="8382000" cy="6261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 name="Google Shape;32;p6"/>
          <p:cNvSpPr txBox="1"/>
          <p:nvPr>
            <p:ph idx="1" type="body"/>
          </p:nvPr>
        </p:nvSpPr>
        <p:spPr>
          <a:xfrm>
            <a:off x="638675" y="1089250"/>
            <a:ext cx="5790900" cy="3114900"/>
          </a:xfrm>
          <a:prstGeom prst="rect">
            <a:avLst/>
          </a:prstGeom>
          <a:noFill/>
          <a:ln>
            <a:noFill/>
          </a:ln>
        </p:spPr>
        <p:txBody>
          <a:bodyPr anchorCtr="0" anchor="t" bIns="0" lIns="0" spcFirstLastPara="1" rIns="0" wrap="square" tIns="0">
            <a:noAutofit/>
          </a:bodyPr>
          <a:lstStyle>
            <a:lvl1pPr indent="-381000" lvl="0" marL="457200" algn="l">
              <a:lnSpc>
                <a:spcPct val="115000"/>
              </a:lnSpc>
              <a:spcBef>
                <a:spcPts val="0"/>
              </a:spcBef>
              <a:spcAft>
                <a:spcPts val="0"/>
              </a:spcAft>
              <a:buSzPts val="2400"/>
              <a:buChar char="●"/>
              <a:defRPr/>
            </a:lvl1pPr>
            <a:lvl2pPr indent="-342900" lvl="1" marL="914400" algn="l">
              <a:lnSpc>
                <a:spcPct val="115000"/>
              </a:lnSpc>
              <a:spcBef>
                <a:spcPts val="1600"/>
              </a:spcBef>
              <a:spcAft>
                <a:spcPts val="0"/>
              </a:spcAft>
              <a:buSzPts val="1800"/>
              <a:buChar char="○"/>
              <a:defRPr/>
            </a:lvl2pPr>
            <a:lvl3pPr indent="-330200" lvl="2" marL="1371600" algn="l">
              <a:lnSpc>
                <a:spcPct val="115000"/>
              </a:lnSpc>
              <a:spcBef>
                <a:spcPts val="1600"/>
              </a:spcBef>
              <a:spcAft>
                <a:spcPts val="0"/>
              </a:spcAft>
              <a:buSzPts val="1600"/>
              <a:buChar char="■"/>
              <a:defRPr/>
            </a:lvl3pPr>
            <a:lvl4pPr indent="-311150" lvl="3" marL="1828800" algn="l">
              <a:lnSpc>
                <a:spcPct val="115000"/>
              </a:lnSpc>
              <a:spcBef>
                <a:spcPts val="1600"/>
              </a:spcBef>
              <a:spcAft>
                <a:spcPts val="0"/>
              </a:spcAft>
              <a:buSzPts val="1300"/>
              <a:buChar char="●"/>
              <a:defRPr/>
            </a:lvl4pPr>
            <a:lvl5pPr indent="-292100" lvl="4" marL="2286000" algn="l">
              <a:lnSpc>
                <a:spcPct val="115000"/>
              </a:lnSpc>
              <a:spcBef>
                <a:spcPts val="1600"/>
              </a:spcBef>
              <a:spcAft>
                <a:spcPts val="0"/>
              </a:spcAft>
              <a:buSzPts val="1000"/>
              <a:buChar char="○"/>
              <a:defRPr/>
            </a:lvl5pPr>
            <a:lvl6pPr indent="-279400" lvl="5" marL="2743200" algn="l">
              <a:lnSpc>
                <a:spcPct val="115000"/>
              </a:lnSpc>
              <a:spcBef>
                <a:spcPts val="1600"/>
              </a:spcBef>
              <a:spcAft>
                <a:spcPts val="0"/>
              </a:spcAft>
              <a:buSzPts val="800"/>
              <a:buChar char="■"/>
              <a:defRPr/>
            </a:lvl6pPr>
            <a:lvl7pPr indent="-279400" lvl="6" marL="3200400" algn="l">
              <a:lnSpc>
                <a:spcPct val="115000"/>
              </a:lnSpc>
              <a:spcBef>
                <a:spcPts val="1600"/>
              </a:spcBef>
              <a:spcAft>
                <a:spcPts val="0"/>
              </a:spcAft>
              <a:buSzPts val="800"/>
              <a:buChar char="●"/>
              <a:defRPr/>
            </a:lvl7pPr>
            <a:lvl8pPr indent="-279400" lvl="7" marL="3657600" algn="l">
              <a:lnSpc>
                <a:spcPct val="115000"/>
              </a:lnSpc>
              <a:spcBef>
                <a:spcPts val="1600"/>
              </a:spcBef>
              <a:spcAft>
                <a:spcPts val="0"/>
              </a:spcAft>
              <a:buSzPts val="800"/>
              <a:buChar char="○"/>
              <a:defRPr/>
            </a:lvl8pPr>
            <a:lvl9pPr indent="-279400" lvl="8" marL="4114800" algn="l">
              <a:lnSpc>
                <a:spcPct val="115000"/>
              </a:lnSpc>
              <a:spcBef>
                <a:spcPts val="1600"/>
              </a:spcBef>
              <a:spcAft>
                <a:spcPts val="1600"/>
              </a:spcAft>
              <a:buSzPts val="800"/>
              <a:buChar char="■"/>
              <a:defRPr/>
            </a:lvl9pPr>
          </a:lstStyle>
          <a:p/>
        </p:txBody>
      </p:sp>
      <p:sp>
        <p:nvSpPr>
          <p:cNvPr id="33" name="Google Shape;33;p6"/>
          <p:cNvSpPr txBox="1"/>
          <p:nvPr>
            <p:ph idx="12" type="sldNum"/>
          </p:nvPr>
        </p:nvSpPr>
        <p:spPr>
          <a:xfrm>
            <a:off x="7805634" y="44789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SzPts val="1300"/>
              <a:buNone/>
            </a:pPr>
            <a:r>
              <a:t/>
            </a:r>
            <a:endParaRPr b="0" sz="1300"/>
          </a:p>
        </p:txBody>
      </p:sp>
      <p:pic>
        <p:nvPicPr>
          <p:cNvPr id="34" name="Google Shape;34;p6"/>
          <p:cNvPicPr preferRelativeResize="0"/>
          <p:nvPr/>
        </p:nvPicPr>
        <p:blipFill rotWithShape="1">
          <a:blip r:embed="rId2">
            <a:alphaModFix/>
          </a:blip>
          <a:srcRect b="0" l="0" r="0" t="0"/>
          <a:stretch/>
        </p:blipFill>
        <p:spPr>
          <a:xfrm>
            <a:off x="267949" y="4527949"/>
            <a:ext cx="2512000" cy="295600"/>
          </a:xfrm>
          <a:prstGeom prst="rect">
            <a:avLst/>
          </a:prstGeom>
          <a:noFill/>
          <a:ln>
            <a:noFill/>
          </a:ln>
        </p:spPr>
      </p:pic>
      <p:sp>
        <p:nvSpPr>
          <p:cNvPr id="35" name="Google Shape;35;p6"/>
          <p:cNvSpPr txBox="1"/>
          <p:nvPr>
            <p:ph idx="2" type="subTitle"/>
          </p:nvPr>
        </p:nvSpPr>
        <p:spPr>
          <a:xfrm>
            <a:off x="4089400" y="4630425"/>
            <a:ext cx="3530700" cy="193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200"/>
              <a:buNone/>
              <a:defRPr sz="1200">
                <a:solidFill>
                  <a:schemeClr val="dk1"/>
                </a:solidFill>
              </a:defRPr>
            </a:lvl1pPr>
            <a:lvl2pPr lvl="1" algn="l">
              <a:lnSpc>
                <a:spcPct val="115000"/>
              </a:lnSpc>
              <a:spcBef>
                <a:spcPts val="1600"/>
              </a:spcBef>
              <a:spcAft>
                <a:spcPts val="0"/>
              </a:spcAft>
              <a:buSzPts val="1800"/>
              <a:buNone/>
              <a:defRPr/>
            </a:lvl2pPr>
            <a:lvl3pPr lvl="2" algn="l">
              <a:lnSpc>
                <a:spcPct val="115000"/>
              </a:lnSpc>
              <a:spcBef>
                <a:spcPts val="1600"/>
              </a:spcBef>
              <a:spcAft>
                <a:spcPts val="0"/>
              </a:spcAft>
              <a:buSzPts val="1600"/>
              <a:buNone/>
              <a:defRPr/>
            </a:lvl3pPr>
            <a:lvl4pPr lvl="3" algn="l">
              <a:lnSpc>
                <a:spcPct val="115000"/>
              </a:lnSpc>
              <a:spcBef>
                <a:spcPts val="1600"/>
              </a:spcBef>
              <a:spcAft>
                <a:spcPts val="0"/>
              </a:spcAft>
              <a:buSzPts val="1300"/>
              <a:buNone/>
              <a:defRPr/>
            </a:lvl4pPr>
            <a:lvl5pPr lvl="4" algn="l">
              <a:lnSpc>
                <a:spcPct val="115000"/>
              </a:lnSpc>
              <a:spcBef>
                <a:spcPts val="1600"/>
              </a:spcBef>
              <a:spcAft>
                <a:spcPts val="0"/>
              </a:spcAft>
              <a:buSzPts val="1000"/>
              <a:buNone/>
              <a:defRPr/>
            </a:lvl5pPr>
            <a:lvl6pPr lvl="5" algn="l">
              <a:lnSpc>
                <a:spcPct val="115000"/>
              </a:lnSpc>
              <a:spcBef>
                <a:spcPts val="1600"/>
              </a:spcBef>
              <a:spcAft>
                <a:spcPts val="0"/>
              </a:spcAft>
              <a:buSzPts val="800"/>
              <a:buNone/>
              <a:defRPr/>
            </a:lvl6pPr>
            <a:lvl7pPr lvl="6" algn="l">
              <a:lnSpc>
                <a:spcPct val="115000"/>
              </a:lnSpc>
              <a:spcBef>
                <a:spcPts val="1600"/>
              </a:spcBef>
              <a:spcAft>
                <a:spcPts val="0"/>
              </a:spcAft>
              <a:buSzPts val="800"/>
              <a:buNone/>
              <a:defRPr/>
            </a:lvl7pPr>
            <a:lvl8pPr lvl="7" algn="l">
              <a:lnSpc>
                <a:spcPct val="115000"/>
              </a:lnSpc>
              <a:spcBef>
                <a:spcPts val="1600"/>
              </a:spcBef>
              <a:spcAft>
                <a:spcPts val="0"/>
              </a:spcAft>
              <a:buSzPts val="800"/>
              <a:buNone/>
              <a:defRPr/>
            </a:lvl8pPr>
            <a:lvl9pPr lvl="8" algn="l">
              <a:lnSpc>
                <a:spcPct val="115000"/>
              </a:lnSpc>
              <a:spcBef>
                <a:spcPts val="1600"/>
              </a:spcBef>
              <a:spcAft>
                <a:spcPts val="1600"/>
              </a:spcAft>
              <a:buSzPts val="800"/>
              <a:buNone/>
              <a:defRPr/>
            </a:lvl9pPr>
          </a:lstStyle>
          <a:p/>
        </p:txBody>
      </p:sp>
      <p:pic>
        <p:nvPicPr>
          <p:cNvPr id="36" name="Google Shape;36;p6"/>
          <p:cNvPicPr preferRelativeResize="0"/>
          <p:nvPr/>
        </p:nvPicPr>
        <p:blipFill rotWithShape="1">
          <a:blip r:embed="rId3">
            <a:alphaModFix/>
          </a:blip>
          <a:srcRect b="0" l="0" r="0" t="0"/>
          <a:stretch/>
        </p:blipFill>
        <p:spPr>
          <a:xfrm>
            <a:off x="8508125" y="4405475"/>
            <a:ext cx="414509" cy="414514"/>
          </a:xfrm>
          <a:prstGeom prst="rect">
            <a:avLst/>
          </a:prstGeom>
          <a:noFill/>
          <a:ln>
            <a:noFill/>
          </a:ln>
        </p:spPr>
      </p:pic>
      <p:pic>
        <p:nvPicPr>
          <p:cNvPr id="37" name="Google Shape;37;p6"/>
          <p:cNvPicPr preferRelativeResize="0"/>
          <p:nvPr/>
        </p:nvPicPr>
        <p:blipFill rotWithShape="1">
          <a:blip r:embed="rId4">
            <a:alphaModFix/>
          </a:blip>
          <a:srcRect b="0" l="0" r="0" t="0"/>
          <a:stretch/>
        </p:blipFill>
        <p:spPr>
          <a:xfrm>
            <a:off x="8191675" y="4514449"/>
            <a:ext cx="785021" cy="785026"/>
          </a:xfrm>
          <a:prstGeom prst="rect">
            <a:avLst/>
          </a:prstGeom>
          <a:noFill/>
          <a:ln>
            <a:noFill/>
          </a:ln>
        </p:spPr>
      </p:pic>
      <p:pic>
        <p:nvPicPr>
          <p:cNvPr id="38" name="Google Shape;38;p6"/>
          <p:cNvPicPr preferRelativeResize="0"/>
          <p:nvPr/>
        </p:nvPicPr>
        <p:blipFill rotWithShape="1">
          <a:blip r:embed="rId5">
            <a:alphaModFix/>
          </a:blip>
          <a:srcRect b="0" l="0" r="0" t="0"/>
          <a:stretch/>
        </p:blipFill>
        <p:spPr>
          <a:xfrm>
            <a:off x="8663041" y="4943591"/>
            <a:ext cx="325186" cy="325186"/>
          </a:xfrm>
          <a:prstGeom prst="rect">
            <a:avLst/>
          </a:prstGeom>
          <a:noFill/>
          <a:ln>
            <a:noFill/>
          </a:ln>
        </p:spPr>
      </p:pic>
    </p:spTree>
  </p:cSld>
  <p:clrMapOvr>
    <a:masterClrMapping/>
  </p:clrMapOvr>
  <p:extLst>
    <p:ext uri="{DCECCB84-F9BA-43D5-87BE-67443E8EF086}">
      <p15:sldGuideLst>
        <p15:guide id="1" pos="5358">
          <p15:clr>
            <a:srgbClr val="FA7B17"/>
          </p15:clr>
        </p15:guide>
        <p15:guide id="2" pos="402">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Photo">
  <p:cSld name="TITLE_4_1_1_1">
    <p:spTree>
      <p:nvGrpSpPr>
        <p:cNvPr id="39" name="Shape 39"/>
        <p:cNvGrpSpPr/>
        <p:nvPr/>
      </p:nvGrpSpPr>
      <p:grpSpPr>
        <a:xfrm>
          <a:off x="0" y="0"/>
          <a:ext cx="0" cy="0"/>
          <a:chOff x="0" y="0"/>
          <a:chExt cx="0" cy="0"/>
        </a:xfrm>
      </p:grpSpPr>
      <p:sp>
        <p:nvSpPr>
          <p:cNvPr id="40" name="Google Shape;40;p7"/>
          <p:cNvSpPr/>
          <p:nvPr>
            <p:ph idx="2" type="pic"/>
          </p:nvPr>
        </p:nvSpPr>
        <p:spPr>
          <a:xfrm>
            <a:off x="3436275" y="-101925"/>
            <a:ext cx="5839800" cy="5470500"/>
          </a:xfrm>
          <a:prstGeom prst="rect">
            <a:avLst/>
          </a:prstGeom>
          <a:noFill/>
          <a:ln>
            <a:noFill/>
          </a:ln>
        </p:spPr>
      </p:sp>
      <p:pic>
        <p:nvPicPr>
          <p:cNvPr id="41" name="Google Shape;41;p7"/>
          <p:cNvPicPr preferRelativeResize="0"/>
          <p:nvPr/>
        </p:nvPicPr>
        <p:blipFill rotWithShape="1">
          <a:blip r:embed="rId2">
            <a:alphaModFix/>
          </a:blip>
          <a:srcRect b="0" l="0" r="0" t="0"/>
          <a:stretch/>
        </p:blipFill>
        <p:spPr>
          <a:xfrm>
            <a:off x="267949" y="4527949"/>
            <a:ext cx="2512000" cy="295600"/>
          </a:xfrm>
          <a:prstGeom prst="rect">
            <a:avLst/>
          </a:prstGeom>
          <a:noFill/>
          <a:ln>
            <a:noFill/>
          </a:ln>
        </p:spPr>
      </p:pic>
      <p:sp>
        <p:nvSpPr>
          <p:cNvPr id="42" name="Google Shape;42;p7"/>
          <p:cNvSpPr txBox="1"/>
          <p:nvPr>
            <p:ph type="title"/>
          </p:nvPr>
        </p:nvSpPr>
        <p:spPr>
          <a:xfrm>
            <a:off x="633375" y="662500"/>
            <a:ext cx="2414700" cy="10566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3" name="Google Shape;43;p7"/>
          <p:cNvSpPr txBox="1"/>
          <p:nvPr>
            <p:ph idx="3" type="title"/>
          </p:nvPr>
        </p:nvSpPr>
        <p:spPr>
          <a:xfrm>
            <a:off x="633375" y="1897100"/>
            <a:ext cx="2414700" cy="2223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300"/>
              <a:buNone/>
              <a:defRPr sz="1300">
                <a:solidFill>
                  <a:schemeClr val="dk2"/>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extLst>
    <p:ext uri="{DCECCB84-F9BA-43D5-87BE-67443E8EF086}">
      <p15:sldGuideLst>
        <p15:guide id="1" pos="399">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Photos">
  <p:cSld name="TITLE_4_1_1_1_1">
    <p:spTree>
      <p:nvGrpSpPr>
        <p:cNvPr id="44" name="Shape 44"/>
        <p:cNvGrpSpPr/>
        <p:nvPr/>
      </p:nvGrpSpPr>
      <p:grpSpPr>
        <a:xfrm>
          <a:off x="0" y="0"/>
          <a:ext cx="0" cy="0"/>
          <a:chOff x="0" y="0"/>
          <a:chExt cx="0" cy="0"/>
        </a:xfrm>
      </p:grpSpPr>
      <p:sp>
        <p:nvSpPr>
          <p:cNvPr id="45" name="Google Shape;45;p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
        <p:nvSpPr>
          <p:cNvPr id="46" name="Google Shape;46;p8"/>
          <p:cNvSpPr/>
          <p:nvPr>
            <p:ph idx="2" type="pic"/>
          </p:nvPr>
        </p:nvSpPr>
        <p:spPr>
          <a:xfrm>
            <a:off x="3415100" y="2578600"/>
            <a:ext cx="5808900" cy="2730000"/>
          </a:xfrm>
          <a:prstGeom prst="rect">
            <a:avLst/>
          </a:prstGeom>
          <a:noFill/>
          <a:ln cap="flat" cmpd="sng" w="76200">
            <a:solidFill>
              <a:schemeClr val="lt1"/>
            </a:solidFill>
            <a:prstDash val="solid"/>
            <a:round/>
            <a:headEnd len="sm" w="sm" type="none"/>
            <a:tailEnd len="sm" w="sm" type="none"/>
          </a:ln>
        </p:spPr>
      </p:sp>
      <p:sp>
        <p:nvSpPr>
          <p:cNvPr id="47" name="Google Shape;47;p8"/>
          <p:cNvSpPr/>
          <p:nvPr>
            <p:ph idx="3" type="pic"/>
          </p:nvPr>
        </p:nvSpPr>
        <p:spPr>
          <a:xfrm>
            <a:off x="3415100" y="-123775"/>
            <a:ext cx="3399300" cy="2637000"/>
          </a:xfrm>
          <a:prstGeom prst="rect">
            <a:avLst/>
          </a:prstGeom>
          <a:noFill/>
          <a:ln cap="flat" cmpd="sng" w="76200">
            <a:solidFill>
              <a:schemeClr val="lt1"/>
            </a:solidFill>
            <a:prstDash val="solid"/>
            <a:round/>
            <a:headEnd len="sm" w="sm" type="none"/>
            <a:tailEnd len="sm" w="sm" type="none"/>
          </a:ln>
        </p:spPr>
      </p:sp>
      <p:sp>
        <p:nvSpPr>
          <p:cNvPr id="48" name="Google Shape;48;p8"/>
          <p:cNvSpPr/>
          <p:nvPr>
            <p:ph idx="4" type="pic"/>
          </p:nvPr>
        </p:nvSpPr>
        <p:spPr>
          <a:xfrm>
            <a:off x="6901675" y="-123775"/>
            <a:ext cx="2322300" cy="2637000"/>
          </a:xfrm>
          <a:prstGeom prst="rect">
            <a:avLst/>
          </a:prstGeom>
          <a:noFill/>
          <a:ln cap="flat" cmpd="sng" w="76200">
            <a:solidFill>
              <a:schemeClr val="lt1"/>
            </a:solidFill>
            <a:prstDash val="solid"/>
            <a:round/>
            <a:headEnd len="sm" w="sm" type="none"/>
            <a:tailEnd len="sm" w="sm" type="none"/>
          </a:ln>
        </p:spPr>
      </p:sp>
      <p:pic>
        <p:nvPicPr>
          <p:cNvPr id="49" name="Google Shape;49;p8"/>
          <p:cNvPicPr preferRelativeResize="0"/>
          <p:nvPr/>
        </p:nvPicPr>
        <p:blipFill rotWithShape="1">
          <a:blip r:embed="rId2">
            <a:alphaModFix/>
          </a:blip>
          <a:srcRect b="0" l="0" r="0" t="0"/>
          <a:stretch/>
        </p:blipFill>
        <p:spPr>
          <a:xfrm>
            <a:off x="267949" y="4527949"/>
            <a:ext cx="2512000" cy="295600"/>
          </a:xfrm>
          <a:prstGeom prst="rect">
            <a:avLst/>
          </a:prstGeom>
          <a:noFill/>
          <a:ln>
            <a:noFill/>
          </a:ln>
        </p:spPr>
      </p:pic>
      <p:sp>
        <p:nvSpPr>
          <p:cNvPr id="50" name="Google Shape;50;p8"/>
          <p:cNvSpPr txBox="1"/>
          <p:nvPr>
            <p:ph type="title"/>
          </p:nvPr>
        </p:nvSpPr>
        <p:spPr>
          <a:xfrm>
            <a:off x="633375" y="662500"/>
            <a:ext cx="2414700" cy="10566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1" name="Google Shape;51;p8"/>
          <p:cNvSpPr txBox="1"/>
          <p:nvPr>
            <p:ph idx="5" type="title"/>
          </p:nvPr>
        </p:nvSpPr>
        <p:spPr>
          <a:xfrm>
            <a:off x="633375" y="1897100"/>
            <a:ext cx="2414700" cy="2223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300"/>
              <a:buNone/>
              <a:defRPr sz="1300">
                <a:solidFill>
                  <a:schemeClr val="dk2"/>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Text">
  <p:cSld name="TITLE_4_1_1">
    <p:spTree>
      <p:nvGrpSpPr>
        <p:cNvPr id="52" name="Shape 52"/>
        <p:cNvGrpSpPr/>
        <p:nvPr/>
      </p:nvGrpSpPr>
      <p:grpSpPr>
        <a:xfrm>
          <a:off x="0" y="0"/>
          <a:ext cx="0" cy="0"/>
          <a:chOff x="0" y="0"/>
          <a:chExt cx="0" cy="0"/>
        </a:xfrm>
      </p:grpSpPr>
      <p:sp>
        <p:nvSpPr>
          <p:cNvPr id="53" name="Google Shape;53;p9"/>
          <p:cNvSpPr txBox="1"/>
          <p:nvPr>
            <p:ph type="title"/>
          </p:nvPr>
        </p:nvSpPr>
        <p:spPr>
          <a:xfrm>
            <a:off x="606225" y="269300"/>
            <a:ext cx="8382000" cy="8592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54" name="Google Shape;54;p9"/>
          <p:cNvPicPr preferRelativeResize="0"/>
          <p:nvPr/>
        </p:nvPicPr>
        <p:blipFill rotWithShape="1">
          <a:blip r:embed="rId2">
            <a:alphaModFix/>
          </a:blip>
          <a:srcRect b="0" l="0" r="0" t="0"/>
          <a:stretch/>
        </p:blipFill>
        <p:spPr>
          <a:xfrm>
            <a:off x="267949" y="4527949"/>
            <a:ext cx="2512000" cy="295600"/>
          </a:xfrm>
          <a:prstGeom prst="rect">
            <a:avLst/>
          </a:prstGeom>
          <a:noFill/>
          <a:ln>
            <a:noFill/>
          </a:ln>
        </p:spPr>
      </p:pic>
      <p:sp>
        <p:nvSpPr>
          <p:cNvPr id="55" name="Google Shape;55;p9"/>
          <p:cNvSpPr txBox="1"/>
          <p:nvPr>
            <p:ph idx="1" type="body"/>
          </p:nvPr>
        </p:nvSpPr>
        <p:spPr>
          <a:xfrm>
            <a:off x="638675" y="1089250"/>
            <a:ext cx="3183600" cy="3114900"/>
          </a:xfrm>
          <a:prstGeom prst="rect">
            <a:avLst/>
          </a:prstGeom>
          <a:noFill/>
          <a:ln>
            <a:noFill/>
          </a:ln>
        </p:spPr>
        <p:txBody>
          <a:bodyPr anchorCtr="0" anchor="t" bIns="0" lIns="0" spcFirstLastPara="1" rIns="0" wrap="square" tIns="0">
            <a:noAutofit/>
          </a:bodyPr>
          <a:lstStyle>
            <a:lvl1pPr indent="-381000" lvl="0" marL="457200" algn="l">
              <a:lnSpc>
                <a:spcPct val="115000"/>
              </a:lnSpc>
              <a:spcBef>
                <a:spcPts val="0"/>
              </a:spcBef>
              <a:spcAft>
                <a:spcPts val="0"/>
              </a:spcAft>
              <a:buSzPts val="2400"/>
              <a:buChar char="●"/>
              <a:defRPr/>
            </a:lvl1pPr>
            <a:lvl2pPr indent="-342900" lvl="1" marL="914400" algn="l">
              <a:lnSpc>
                <a:spcPct val="115000"/>
              </a:lnSpc>
              <a:spcBef>
                <a:spcPts val="1600"/>
              </a:spcBef>
              <a:spcAft>
                <a:spcPts val="0"/>
              </a:spcAft>
              <a:buSzPts val="1800"/>
              <a:buChar char="○"/>
              <a:defRPr/>
            </a:lvl2pPr>
            <a:lvl3pPr indent="-330200" lvl="2" marL="1371600" algn="l">
              <a:lnSpc>
                <a:spcPct val="115000"/>
              </a:lnSpc>
              <a:spcBef>
                <a:spcPts val="1600"/>
              </a:spcBef>
              <a:spcAft>
                <a:spcPts val="0"/>
              </a:spcAft>
              <a:buSzPts val="1600"/>
              <a:buChar char="■"/>
              <a:defRPr/>
            </a:lvl3pPr>
            <a:lvl4pPr indent="-311150" lvl="3" marL="1828800" algn="l">
              <a:lnSpc>
                <a:spcPct val="115000"/>
              </a:lnSpc>
              <a:spcBef>
                <a:spcPts val="1600"/>
              </a:spcBef>
              <a:spcAft>
                <a:spcPts val="0"/>
              </a:spcAft>
              <a:buSzPts val="1300"/>
              <a:buChar char="●"/>
              <a:defRPr/>
            </a:lvl4pPr>
            <a:lvl5pPr indent="-292100" lvl="4" marL="2286000" algn="l">
              <a:lnSpc>
                <a:spcPct val="115000"/>
              </a:lnSpc>
              <a:spcBef>
                <a:spcPts val="1600"/>
              </a:spcBef>
              <a:spcAft>
                <a:spcPts val="0"/>
              </a:spcAft>
              <a:buSzPts val="1000"/>
              <a:buChar char="○"/>
              <a:defRPr/>
            </a:lvl5pPr>
            <a:lvl6pPr indent="-279400" lvl="5" marL="2743200" algn="l">
              <a:lnSpc>
                <a:spcPct val="115000"/>
              </a:lnSpc>
              <a:spcBef>
                <a:spcPts val="1600"/>
              </a:spcBef>
              <a:spcAft>
                <a:spcPts val="0"/>
              </a:spcAft>
              <a:buSzPts val="800"/>
              <a:buChar char="■"/>
              <a:defRPr/>
            </a:lvl6pPr>
            <a:lvl7pPr indent="-279400" lvl="6" marL="3200400" algn="l">
              <a:lnSpc>
                <a:spcPct val="115000"/>
              </a:lnSpc>
              <a:spcBef>
                <a:spcPts val="1600"/>
              </a:spcBef>
              <a:spcAft>
                <a:spcPts val="0"/>
              </a:spcAft>
              <a:buSzPts val="800"/>
              <a:buChar char="●"/>
              <a:defRPr/>
            </a:lvl7pPr>
            <a:lvl8pPr indent="-279400" lvl="7" marL="3657600" algn="l">
              <a:lnSpc>
                <a:spcPct val="115000"/>
              </a:lnSpc>
              <a:spcBef>
                <a:spcPts val="1600"/>
              </a:spcBef>
              <a:spcAft>
                <a:spcPts val="0"/>
              </a:spcAft>
              <a:buSzPts val="800"/>
              <a:buChar char="○"/>
              <a:defRPr/>
            </a:lvl8pPr>
            <a:lvl9pPr indent="-279400" lvl="8" marL="4114800" algn="l">
              <a:lnSpc>
                <a:spcPct val="115000"/>
              </a:lnSpc>
              <a:spcBef>
                <a:spcPts val="1600"/>
              </a:spcBef>
              <a:spcAft>
                <a:spcPts val="1600"/>
              </a:spcAft>
              <a:buSzPts val="800"/>
              <a:buChar char="■"/>
              <a:defRPr/>
            </a:lvl9pPr>
          </a:lstStyle>
          <a:p/>
        </p:txBody>
      </p:sp>
      <p:sp>
        <p:nvSpPr>
          <p:cNvPr id="56" name="Google Shape;56;p9"/>
          <p:cNvSpPr txBox="1"/>
          <p:nvPr>
            <p:ph idx="2" type="body"/>
          </p:nvPr>
        </p:nvSpPr>
        <p:spPr>
          <a:xfrm>
            <a:off x="4089400" y="1089250"/>
            <a:ext cx="3183600" cy="3114900"/>
          </a:xfrm>
          <a:prstGeom prst="rect">
            <a:avLst/>
          </a:prstGeom>
          <a:noFill/>
          <a:ln>
            <a:noFill/>
          </a:ln>
        </p:spPr>
        <p:txBody>
          <a:bodyPr anchorCtr="0" anchor="t" bIns="0" lIns="0" spcFirstLastPara="1" rIns="0" wrap="square" tIns="0">
            <a:noAutofit/>
          </a:bodyPr>
          <a:lstStyle>
            <a:lvl1pPr indent="-381000" lvl="0" marL="457200" algn="l">
              <a:lnSpc>
                <a:spcPct val="115000"/>
              </a:lnSpc>
              <a:spcBef>
                <a:spcPts val="0"/>
              </a:spcBef>
              <a:spcAft>
                <a:spcPts val="0"/>
              </a:spcAft>
              <a:buSzPts val="2400"/>
              <a:buChar char="●"/>
              <a:defRPr/>
            </a:lvl1pPr>
            <a:lvl2pPr indent="-342900" lvl="1" marL="914400" algn="l">
              <a:lnSpc>
                <a:spcPct val="115000"/>
              </a:lnSpc>
              <a:spcBef>
                <a:spcPts val="1600"/>
              </a:spcBef>
              <a:spcAft>
                <a:spcPts val="0"/>
              </a:spcAft>
              <a:buSzPts val="1800"/>
              <a:buChar char="○"/>
              <a:defRPr/>
            </a:lvl2pPr>
            <a:lvl3pPr indent="-330200" lvl="2" marL="1371600" algn="l">
              <a:lnSpc>
                <a:spcPct val="115000"/>
              </a:lnSpc>
              <a:spcBef>
                <a:spcPts val="1600"/>
              </a:spcBef>
              <a:spcAft>
                <a:spcPts val="0"/>
              </a:spcAft>
              <a:buSzPts val="1600"/>
              <a:buChar char="■"/>
              <a:defRPr/>
            </a:lvl3pPr>
            <a:lvl4pPr indent="-311150" lvl="3" marL="1828800" algn="l">
              <a:lnSpc>
                <a:spcPct val="115000"/>
              </a:lnSpc>
              <a:spcBef>
                <a:spcPts val="1600"/>
              </a:spcBef>
              <a:spcAft>
                <a:spcPts val="0"/>
              </a:spcAft>
              <a:buSzPts val="1300"/>
              <a:buChar char="●"/>
              <a:defRPr/>
            </a:lvl4pPr>
            <a:lvl5pPr indent="-292100" lvl="4" marL="2286000" algn="l">
              <a:lnSpc>
                <a:spcPct val="115000"/>
              </a:lnSpc>
              <a:spcBef>
                <a:spcPts val="1600"/>
              </a:spcBef>
              <a:spcAft>
                <a:spcPts val="0"/>
              </a:spcAft>
              <a:buSzPts val="1000"/>
              <a:buChar char="○"/>
              <a:defRPr/>
            </a:lvl5pPr>
            <a:lvl6pPr indent="-279400" lvl="5" marL="2743200" algn="l">
              <a:lnSpc>
                <a:spcPct val="115000"/>
              </a:lnSpc>
              <a:spcBef>
                <a:spcPts val="1600"/>
              </a:spcBef>
              <a:spcAft>
                <a:spcPts val="0"/>
              </a:spcAft>
              <a:buSzPts val="800"/>
              <a:buChar char="■"/>
              <a:defRPr/>
            </a:lvl6pPr>
            <a:lvl7pPr indent="-279400" lvl="6" marL="3200400" algn="l">
              <a:lnSpc>
                <a:spcPct val="115000"/>
              </a:lnSpc>
              <a:spcBef>
                <a:spcPts val="1600"/>
              </a:spcBef>
              <a:spcAft>
                <a:spcPts val="0"/>
              </a:spcAft>
              <a:buSzPts val="800"/>
              <a:buChar char="●"/>
              <a:defRPr/>
            </a:lvl7pPr>
            <a:lvl8pPr indent="-279400" lvl="7" marL="3657600" algn="l">
              <a:lnSpc>
                <a:spcPct val="115000"/>
              </a:lnSpc>
              <a:spcBef>
                <a:spcPts val="1600"/>
              </a:spcBef>
              <a:spcAft>
                <a:spcPts val="0"/>
              </a:spcAft>
              <a:buSzPts val="800"/>
              <a:buChar char="○"/>
              <a:defRPr/>
            </a:lvl8pPr>
            <a:lvl9pPr indent="-279400" lvl="8" marL="4114800" algn="l">
              <a:lnSpc>
                <a:spcPct val="115000"/>
              </a:lnSpc>
              <a:spcBef>
                <a:spcPts val="1600"/>
              </a:spcBef>
              <a:spcAft>
                <a:spcPts val="1600"/>
              </a:spcAft>
              <a:buSzPts val="800"/>
              <a:buChar char="■"/>
              <a:defRPr/>
            </a:lvl9pPr>
          </a:lstStyle>
          <a:p/>
        </p:txBody>
      </p:sp>
      <p:sp>
        <p:nvSpPr>
          <p:cNvPr id="57" name="Google Shape;57;p9"/>
          <p:cNvSpPr txBox="1"/>
          <p:nvPr>
            <p:ph idx="12" type="sldNum"/>
          </p:nvPr>
        </p:nvSpPr>
        <p:spPr>
          <a:xfrm>
            <a:off x="7805634" y="44789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SzPts val="1300"/>
              <a:buNone/>
            </a:pPr>
            <a:r>
              <a:t/>
            </a:r>
            <a:endParaRPr b="0" sz="1300"/>
          </a:p>
        </p:txBody>
      </p:sp>
      <p:sp>
        <p:nvSpPr>
          <p:cNvPr id="58" name="Google Shape;58;p9"/>
          <p:cNvSpPr txBox="1"/>
          <p:nvPr>
            <p:ph idx="3" type="subTitle"/>
          </p:nvPr>
        </p:nvSpPr>
        <p:spPr>
          <a:xfrm>
            <a:off x="4089400" y="4630425"/>
            <a:ext cx="3530700" cy="193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200"/>
              <a:buNone/>
              <a:defRPr sz="1200">
                <a:solidFill>
                  <a:schemeClr val="dk1"/>
                </a:solidFill>
              </a:defRPr>
            </a:lvl1pPr>
            <a:lvl2pPr lvl="1" algn="l">
              <a:lnSpc>
                <a:spcPct val="115000"/>
              </a:lnSpc>
              <a:spcBef>
                <a:spcPts val="1600"/>
              </a:spcBef>
              <a:spcAft>
                <a:spcPts val="0"/>
              </a:spcAft>
              <a:buClr>
                <a:schemeClr val="dk1"/>
              </a:buClr>
              <a:buSzPts val="1800"/>
              <a:buNone/>
              <a:defRPr>
                <a:solidFill>
                  <a:schemeClr val="dk1"/>
                </a:solidFill>
              </a:defRPr>
            </a:lvl2pPr>
            <a:lvl3pPr lvl="2" algn="l">
              <a:lnSpc>
                <a:spcPct val="115000"/>
              </a:lnSpc>
              <a:spcBef>
                <a:spcPts val="1600"/>
              </a:spcBef>
              <a:spcAft>
                <a:spcPts val="0"/>
              </a:spcAft>
              <a:buClr>
                <a:schemeClr val="dk1"/>
              </a:buClr>
              <a:buSzPts val="1600"/>
              <a:buNone/>
              <a:defRPr>
                <a:solidFill>
                  <a:schemeClr val="dk1"/>
                </a:solidFill>
              </a:defRPr>
            </a:lvl3pPr>
            <a:lvl4pPr lvl="3" algn="l">
              <a:lnSpc>
                <a:spcPct val="115000"/>
              </a:lnSpc>
              <a:spcBef>
                <a:spcPts val="1600"/>
              </a:spcBef>
              <a:spcAft>
                <a:spcPts val="0"/>
              </a:spcAft>
              <a:buClr>
                <a:schemeClr val="dk1"/>
              </a:buClr>
              <a:buSzPts val="1300"/>
              <a:buNone/>
              <a:defRPr>
                <a:solidFill>
                  <a:schemeClr val="dk1"/>
                </a:solidFill>
              </a:defRPr>
            </a:lvl4pPr>
            <a:lvl5pPr lvl="4" algn="l">
              <a:lnSpc>
                <a:spcPct val="115000"/>
              </a:lnSpc>
              <a:spcBef>
                <a:spcPts val="1600"/>
              </a:spcBef>
              <a:spcAft>
                <a:spcPts val="0"/>
              </a:spcAft>
              <a:buClr>
                <a:schemeClr val="dk1"/>
              </a:buClr>
              <a:buSzPts val="1000"/>
              <a:buNone/>
              <a:defRPr>
                <a:solidFill>
                  <a:schemeClr val="dk1"/>
                </a:solidFill>
              </a:defRPr>
            </a:lvl5pPr>
            <a:lvl6pPr lvl="5" algn="l">
              <a:lnSpc>
                <a:spcPct val="115000"/>
              </a:lnSpc>
              <a:spcBef>
                <a:spcPts val="1600"/>
              </a:spcBef>
              <a:spcAft>
                <a:spcPts val="0"/>
              </a:spcAft>
              <a:buClr>
                <a:schemeClr val="dk1"/>
              </a:buClr>
              <a:buSzPts val="800"/>
              <a:buNone/>
              <a:defRPr>
                <a:solidFill>
                  <a:schemeClr val="dk1"/>
                </a:solidFill>
              </a:defRPr>
            </a:lvl6pPr>
            <a:lvl7pPr lvl="6" algn="l">
              <a:lnSpc>
                <a:spcPct val="115000"/>
              </a:lnSpc>
              <a:spcBef>
                <a:spcPts val="1600"/>
              </a:spcBef>
              <a:spcAft>
                <a:spcPts val="0"/>
              </a:spcAft>
              <a:buClr>
                <a:schemeClr val="dk1"/>
              </a:buClr>
              <a:buSzPts val="800"/>
              <a:buNone/>
              <a:defRPr>
                <a:solidFill>
                  <a:schemeClr val="dk1"/>
                </a:solidFill>
              </a:defRPr>
            </a:lvl7pPr>
            <a:lvl8pPr lvl="7" algn="l">
              <a:lnSpc>
                <a:spcPct val="115000"/>
              </a:lnSpc>
              <a:spcBef>
                <a:spcPts val="1600"/>
              </a:spcBef>
              <a:spcAft>
                <a:spcPts val="0"/>
              </a:spcAft>
              <a:buClr>
                <a:schemeClr val="dk1"/>
              </a:buClr>
              <a:buSzPts val="800"/>
              <a:buNone/>
              <a:defRPr>
                <a:solidFill>
                  <a:schemeClr val="dk1"/>
                </a:solidFill>
              </a:defRPr>
            </a:lvl8pPr>
            <a:lvl9pPr lvl="8" algn="l">
              <a:lnSpc>
                <a:spcPct val="115000"/>
              </a:lnSpc>
              <a:spcBef>
                <a:spcPts val="1600"/>
              </a:spcBef>
              <a:spcAft>
                <a:spcPts val="1600"/>
              </a:spcAft>
              <a:buClr>
                <a:schemeClr val="dk1"/>
              </a:buClr>
              <a:buSzPts val="800"/>
              <a:buNone/>
              <a:defRPr>
                <a:solidFill>
                  <a:schemeClr val="dk1"/>
                </a:solidFill>
              </a:defRPr>
            </a:lvl9pPr>
          </a:lstStyle>
          <a:p/>
        </p:txBody>
      </p:sp>
      <p:pic>
        <p:nvPicPr>
          <p:cNvPr id="59" name="Google Shape;59;p9"/>
          <p:cNvPicPr preferRelativeResize="0"/>
          <p:nvPr/>
        </p:nvPicPr>
        <p:blipFill rotWithShape="1">
          <a:blip r:embed="rId3">
            <a:alphaModFix/>
          </a:blip>
          <a:srcRect b="0" l="0" r="0" t="0"/>
          <a:stretch/>
        </p:blipFill>
        <p:spPr>
          <a:xfrm>
            <a:off x="8508125" y="4405475"/>
            <a:ext cx="414509" cy="414514"/>
          </a:xfrm>
          <a:prstGeom prst="rect">
            <a:avLst/>
          </a:prstGeom>
          <a:noFill/>
          <a:ln>
            <a:noFill/>
          </a:ln>
        </p:spPr>
      </p:pic>
      <p:pic>
        <p:nvPicPr>
          <p:cNvPr id="60" name="Google Shape;60;p9"/>
          <p:cNvPicPr preferRelativeResize="0"/>
          <p:nvPr/>
        </p:nvPicPr>
        <p:blipFill rotWithShape="1">
          <a:blip r:embed="rId4">
            <a:alphaModFix/>
          </a:blip>
          <a:srcRect b="0" l="0" r="0" t="0"/>
          <a:stretch/>
        </p:blipFill>
        <p:spPr>
          <a:xfrm>
            <a:off x="8191675" y="4514449"/>
            <a:ext cx="785021" cy="785026"/>
          </a:xfrm>
          <a:prstGeom prst="rect">
            <a:avLst/>
          </a:prstGeom>
          <a:noFill/>
          <a:ln>
            <a:noFill/>
          </a:ln>
        </p:spPr>
      </p:pic>
      <p:pic>
        <p:nvPicPr>
          <p:cNvPr id="61" name="Google Shape;61;p9"/>
          <p:cNvPicPr preferRelativeResize="0"/>
          <p:nvPr/>
        </p:nvPicPr>
        <p:blipFill rotWithShape="1">
          <a:blip r:embed="rId5">
            <a:alphaModFix/>
          </a:blip>
          <a:srcRect b="0" l="0" r="0" t="0"/>
          <a:stretch/>
        </p:blipFill>
        <p:spPr>
          <a:xfrm>
            <a:off x="8663041" y="4943591"/>
            <a:ext cx="325186" cy="32518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elements">
  <p:cSld name="TITLE_4_1_1_2">
    <p:spTree>
      <p:nvGrpSpPr>
        <p:cNvPr id="62" name="Shape 62"/>
        <p:cNvGrpSpPr/>
        <p:nvPr/>
      </p:nvGrpSpPr>
      <p:grpSpPr>
        <a:xfrm>
          <a:off x="0" y="0"/>
          <a:ext cx="0" cy="0"/>
          <a:chOff x="0" y="0"/>
          <a:chExt cx="0" cy="0"/>
        </a:xfrm>
      </p:grpSpPr>
      <p:pic>
        <p:nvPicPr>
          <p:cNvPr id="63" name="Google Shape;63;p10"/>
          <p:cNvPicPr preferRelativeResize="0"/>
          <p:nvPr/>
        </p:nvPicPr>
        <p:blipFill rotWithShape="1">
          <a:blip r:embed="rId2">
            <a:alphaModFix/>
          </a:blip>
          <a:srcRect b="0" l="0" r="0" t="0"/>
          <a:stretch/>
        </p:blipFill>
        <p:spPr>
          <a:xfrm>
            <a:off x="267949" y="4527949"/>
            <a:ext cx="2512000" cy="295600"/>
          </a:xfrm>
          <a:prstGeom prst="rect">
            <a:avLst/>
          </a:prstGeom>
          <a:noFill/>
          <a:ln>
            <a:noFill/>
          </a:ln>
        </p:spPr>
      </p:pic>
      <p:sp>
        <p:nvSpPr>
          <p:cNvPr id="64" name="Google Shape;64;p10"/>
          <p:cNvSpPr txBox="1"/>
          <p:nvPr>
            <p:ph idx="12" type="sldNum"/>
          </p:nvPr>
        </p:nvSpPr>
        <p:spPr>
          <a:xfrm>
            <a:off x="7805634" y="44789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SzPts val="1300"/>
              <a:buNone/>
            </a:pPr>
            <a:r>
              <a:t/>
            </a:r>
            <a:endParaRPr b="0" sz="1300"/>
          </a:p>
        </p:txBody>
      </p:sp>
      <p:sp>
        <p:nvSpPr>
          <p:cNvPr id="65" name="Google Shape;65;p10"/>
          <p:cNvSpPr txBox="1"/>
          <p:nvPr>
            <p:ph idx="1" type="subTitle"/>
          </p:nvPr>
        </p:nvSpPr>
        <p:spPr>
          <a:xfrm>
            <a:off x="4089400" y="4630425"/>
            <a:ext cx="3530700" cy="193200"/>
          </a:xfrm>
          <a:prstGeom prst="rect">
            <a:avLst/>
          </a:prstGeom>
          <a:noFill/>
          <a:ln>
            <a:noFill/>
          </a:ln>
        </p:spPr>
        <p:txBody>
          <a:bodyPr anchorCtr="0" anchor="ctr" bIns="0" lIns="0" spcFirstLastPara="1" rIns="0" wrap="square" tIns="0">
            <a:noAutofit/>
          </a:bodyPr>
          <a:lstStyle>
            <a:lvl1pPr lvl="0" rtl="0" algn="l">
              <a:lnSpc>
                <a:spcPct val="115000"/>
              </a:lnSpc>
              <a:spcBef>
                <a:spcPts val="0"/>
              </a:spcBef>
              <a:spcAft>
                <a:spcPts val="0"/>
              </a:spcAft>
              <a:buClr>
                <a:schemeClr val="dk1"/>
              </a:buClr>
              <a:buSzPts val="1200"/>
              <a:buNone/>
              <a:defRPr sz="1200">
                <a:solidFill>
                  <a:schemeClr val="dk1"/>
                </a:solidFill>
              </a:defRPr>
            </a:lvl1pPr>
            <a:lvl2pPr lvl="1" rtl="0" algn="l">
              <a:lnSpc>
                <a:spcPct val="115000"/>
              </a:lnSpc>
              <a:spcBef>
                <a:spcPts val="1600"/>
              </a:spcBef>
              <a:spcAft>
                <a:spcPts val="0"/>
              </a:spcAft>
              <a:buClr>
                <a:schemeClr val="dk1"/>
              </a:buClr>
              <a:buSzPts val="1800"/>
              <a:buNone/>
              <a:defRPr>
                <a:solidFill>
                  <a:schemeClr val="dk1"/>
                </a:solidFill>
              </a:defRPr>
            </a:lvl2pPr>
            <a:lvl3pPr lvl="2" rtl="0" algn="l">
              <a:lnSpc>
                <a:spcPct val="115000"/>
              </a:lnSpc>
              <a:spcBef>
                <a:spcPts val="1600"/>
              </a:spcBef>
              <a:spcAft>
                <a:spcPts val="0"/>
              </a:spcAft>
              <a:buClr>
                <a:schemeClr val="dk1"/>
              </a:buClr>
              <a:buSzPts val="1600"/>
              <a:buNone/>
              <a:defRPr>
                <a:solidFill>
                  <a:schemeClr val="dk1"/>
                </a:solidFill>
              </a:defRPr>
            </a:lvl3pPr>
            <a:lvl4pPr lvl="3" rtl="0" algn="l">
              <a:lnSpc>
                <a:spcPct val="115000"/>
              </a:lnSpc>
              <a:spcBef>
                <a:spcPts val="1600"/>
              </a:spcBef>
              <a:spcAft>
                <a:spcPts val="0"/>
              </a:spcAft>
              <a:buClr>
                <a:schemeClr val="dk1"/>
              </a:buClr>
              <a:buSzPts val="1300"/>
              <a:buNone/>
              <a:defRPr>
                <a:solidFill>
                  <a:schemeClr val="dk1"/>
                </a:solidFill>
              </a:defRPr>
            </a:lvl4pPr>
            <a:lvl5pPr lvl="4" rtl="0" algn="l">
              <a:lnSpc>
                <a:spcPct val="115000"/>
              </a:lnSpc>
              <a:spcBef>
                <a:spcPts val="1600"/>
              </a:spcBef>
              <a:spcAft>
                <a:spcPts val="0"/>
              </a:spcAft>
              <a:buClr>
                <a:schemeClr val="dk1"/>
              </a:buClr>
              <a:buSzPts val="1000"/>
              <a:buNone/>
              <a:defRPr>
                <a:solidFill>
                  <a:schemeClr val="dk1"/>
                </a:solidFill>
              </a:defRPr>
            </a:lvl5pPr>
            <a:lvl6pPr lvl="5" rtl="0" algn="l">
              <a:lnSpc>
                <a:spcPct val="115000"/>
              </a:lnSpc>
              <a:spcBef>
                <a:spcPts val="1600"/>
              </a:spcBef>
              <a:spcAft>
                <a:spcPts val="0"/>
              </a:spcAft>
              <a:buClr>
                <a:schemeClr val="dk1"/>
              </a:buClr>
              <a:buSzPts val="800"/>
              <a:buNone/>
              <a:defRPr>
                <a:solidFill>
                  <a:schemeClr val="dk1"/>
                </a:solidFill>
              </a:defRPr>
            </a:lvl6pPr>
            <a:lvl7pPr lvl="6" rtl="0" algn="l">
              <a:lnSpc>
                <a:spcPct val="115000"/>
              </a:lnSpc>
              <a:spcBef>
                <a:spcPts val="1600"/>
              </a:spcBef>
              <a:spcAft>
                <a:spcPts val="0"/>
              </a:spcAft>
              <a:buClr>
                <a:schemeClr val="dk1"/>
              </a:buClr>
              <a:buSzPts val="800"/>
              <a:buNone/>
              <a:defRPr>
                <a:solidFill>
                  <a:schemeClr val="dk1"/>
                </a:solidFill>
              </a:defRPr>
            </a:lvl7pPr>
            <a:lvl8pPr lvl="7" rtl="0" algn="l">
              <a:lnSpc>
                <a:spcPct val="115000"/>
              </a:lnSpc>
              <a:spcBef>
                <a:spcPts val="1600"/>
              </a:spcBef>
              <a:spcAft>
                <a:spcPts val="0"/>
              </a:spcAft>
              <a:buClr>
                <a:schemeClr val="dk1"/>
              </a:buClr>
              <a:buSzPts val="800"/>
              <a:buNone/>
              <a:defRPr>
                <a:solidFill>
                  <a:schemeClr val="dk1"/>
                </a:solidFill>
              </a:defRPr>
            </a:lvl8pPr>
            <a:lvl9pPr lvl="8" rtl="0" algn="l">
              <a:lnSpc>
                <a:spcPct val="115000"/>
              </a:lnSpc>
              <a:spcBef>
                <a:spcPts val="1600"/>
              </a:spcBef>
              <a:spcAft>
                <a:spcPts val="1600"/>
              </a:spcAft>
              <a:buClr>
                <a:schemeClr val="dk1"/>
              </a:buClr>
              <a:buSzPts val="800"/>
              <a:buNone/>
              <a:defRPr>
                <a:solidFill>
                  <a:schemeClr val="dk1"/>
                </a:solidFill>
              </a:defRPr>
            </a:lvl9pPr>
          </a:lstStyle>
          <a:p/>
        </p:txBody>
      </p:sp>
      <p:pic>
        <p:nvPicPr>
          <p:cNvPr id="66" name="Google Shape;66;p10"/>
          <p:cNvPicPr preferRelativeResize="0"/>
          <p:nvPr/>
        </p:nvPicPr>
        <p:blipFill rotWithShape="1">
          <a:blip r:embed="rId3">
            <a:alphaModFix/>
          </a:blip>
          <a:srcRect b="0" l="0" r="0" t="0"/>
          <a:stretch/>
        </p:blipFill>
        <p:spPr>
          <a:xfrm>
            <a:off x="8508125" y="4405475"/>
            <a:ext cx="414509" cy="414514"/>
          </a:xfrm>
          <a:prstGeom prst="rect">
            <a:avLst/>
          </a:prstGeom>
          <a:noFill/>
          <a:ln>
            <a:noFill/>
          </a:ln>
        </p:spPr>
      </p:pic>
      <p:pic>
        <p:nvPicPr>
          <p:cNvPr id="67" name="Google Shape;67;p10"/>
          <p:cNvPicPr preferRelativeResize="0"/>
          <p:nvPr/>
        </p:nvPicPr>
        <p:blipFill rotWithShape="1">
          <a:blip r:embed="rId4">
            <a:alphaModFix/>
          </a:blip>
          <a:srcRect b="0" l="0" r="0" t="0"/>
          <a:stretch/>
        </p:blipFill>
        <p:spPr>
          <a:xfrm>
            <a:off x="8191675" y="4514449"/>
            <a:ext cx="785021" cy="785026"/>
          </a:xfrm>
          <a:prstGeom prst="rect">
            <a:avLst/>
          </a:prstGeom>
          <a:noFill/>
          <a:ln>
            <a:noFill/>
          </a:ln>
        </p:spPr>
      </p:pic>
      <p:pic>
        <p:nvPicPr>
          <p:cNvPr id="68" name="Google Shape;68;p10"/>
          <p:cNvPicPr preferRelativeResize="0"/>
          <p:nvPr/>
        </p:nvPicPr>
        <p:blipFill rotWithShape="1">
          <a:blip r:embed="rId5">
            <a:alphaModFix/>
          </a:blip>
          <a:srcRect b="0" l="0" r="0" t="0"/>
          <a:stretch/>
        </p:blipFill>
        <p:spPr>
          <a:xfrm>
            <a:off x="8663041" y="4943591"/>
            <a:ext cx="325186" cy="325186"/>
          </a:xfrm>
          <a:prstGeom prst="rect">
            <a:avLst/>
          </a:prstGeom>
          <a:noFill/>
          <a:ln>
            <a:noFill/>
          </a:ln>
        </p:spPr>
      </p:pic>
      <p:sp>
        <p:nvSpPr>
          <p:cNvPr id="69" name="Google Shape;69;p10"/>
          <p:cNvSpPr txBox="1"/>
          <p:nvPr>
            <p:ph type="title"/>
          </p:nvPr>
        </p:nvSpPr>
        <p:spPr>
          <a:xfrm>
            <a:off x="606225" y="385025"/>
            <a:ext cx="8382000" cy="6261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3600"/>
              <a:buNone/>
              <a:defRPr sz="3600"/>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0" name="Google Shape;70;p10"/>
          <p:cNvSpPr/>
          <p:nvPr/>
        </p:nvSpPr>
        <p:spPr>
          <a:xfrm>
            <a:off x="380998" y="1079775"/>
            <a:ext cx="1702407" cy="1809639"/>
          </a:xfrm>
          <a:custGeom>
            <a:rect b="b" l="l" r="r" t="t"/>
            <a:pathLst>
              <a:path extrusionOk="0" h="310801" w="310942">
                <a:moveTo>
                  <a:pt x="48578" y="0"/>
                </a:moveTo>
                <a:lnTo>
                  <a:pt x="204216" y="0"/>
                </a:lnTo>
                <a:lnTo>
                  <a:pt x="310942" y="145691"/>
                </a:lnTo>
                <a:lnTo>
                  <a:pt x="155448" y="310801"/>
                </a:lnTo>
                <a:lnTo>
                  <a:pt x="0" y="310801"/>
                </a:lnTo>
                <a:lnTo>
                  <a:pt x="155448" y="145637"/>
                </a:lnTo>
                <a:close/>
              </a:path>
            </a:pathLst>
          </a:custGeom>
          <a:solidFill>
            <a:schemeClr val="accent4"/>
          </a:solidFill>
          <a:ln>
            <a:noFill/>
          </a:ln>
        </p:spPr>
      </p:sp>
      <p:sp>
        <p:nvSpPr>
          <p:cNvPr id="71" name="Google Shape;71;p10"/>
          <p:cNvSpPr/>
          <p:nvPr/>
        </p:nvSpPr>
        <p:spPr>
          <a:xfrm>
            <a:off x="267950" y="3262351"/>
            <a:ext cx="822442" cy="874128"/>
          </a:xfrm>
          <a:custGeom>
            <a:rect b="b" l="l" r="r" t="t"/>
            <a:pathLst>
              <a:path extrusionOk="0" h="310801" w="310942">
                <a:moveTo>
                  <a:pt x="48578" y="0"/>
                </a:moveTo>
                <a:lnTo>
                  <a:pt x="204216" y="0"/>
                </a:lnTo>
                <a:lnTo>
                  <a:pt x="310942" y="145691"/>
                </a:lnTo>
                <a:lnTo>
                  <a:pt x="155448" y="310801"/>
                </a:lnTo>
                <a:lnTo>
                  <a:pt x="0" y="310801"/>
                </a:lnTo>
                <a:lnTo>
                  <a:pt x="155448" y="145637"/>
                </a:lnTo>
                <a:close/>
              </a:path>
            </a:pathLst>
          </a:custGeom>
          <a:solidFill>
            <a:srgbClr val="E31933"/>
          </a:solidFill>
          <a:ln>
            <a:noFill/>
          </a:ln>
        </p:spPr>
      </p:sp>
      <p:sp>
        <p:nvSpPr>
          <p:cNvPr id="72" name="Google Shape;72;p10"/>
          <p:cNvSpPr/>
          <p:nvPr/>
        </p:nvSpPr>
        <p:spPr>
          <a:xfrm>
            <a:off x="4367573" y="1079775"/>
            <a:ext cx="1702407" cy="1809639"/>
          </a:xfrm>
          <a:custGeom>
            <a:rect b="b" l="l" r="r" t="t"/>
            <a:pathLst>
              <a:path extrusionOk="0" h="310801" w="310942">
                <a:moveTo>
                  <a:pt x="48578" y="0"/>
                </a:moveTo>
                <a:lnTo>
                  <a:pt x="204216" y="0"/>
                </a:lnTo>
                <a:lnTo>
                  <a:pt x="310942" y="145691"/>
                </a:lnTo>
                <a:lnTo>
                  <a:pt x="155448" y="310801"/>
                </a:lnTo>
                <a:lnTo>
                  <a:pt x="0" y="310801"/>
                </a:lnTo>
                <a:lnTo>
                  <a:pt x="155448" y="145637"/>
                </a:lnTo>
                <a:close/>
              </a:path>
            </a:pathLst>
          </a:custGeom>
          <a:solidFill>
            <a:schemeClr val="accent1"/>
          </a:solidFill>
          <a:ln>
            <a:noFill/>
          </a:ln>
        </p:spPr>
      </p:sp>
      <p:sp>
        <p:nvSpPr>
          <p:cNvPr id="73" name="Google Shape;73;p10"/>
          <p:cNvSpPr txBox="1"/>
          <p:nvPr>
            <p:ph idx="2" type="subTitle"/>
          </p:nvPr>
        </p:nvSpPr>
        <p:spPr>
          <a:xfrm>
            <a:off x="1746200" y="2630350"/>
            <a:ext cx="2571300" cy="258900"/>
          </a:xfrm>
          <a:prstGeom prst="rect">
            <a:avLst/>
          </a:prstGeom>
        </p:spPr>
        <p:txBody>
          <a:bodyPr anchorCtr="0" anchor="t" bIns="0" lIns="0" spcFirstLastPara="1" rIns="0" wrap="square" tIns="0">
            <a:noAutofit/>
          </a:bodyPr>
          <a:lstStyle>
            <a:lvl1pPr lvl="0" rtl="0">
              <a:spcBef>
                <a:spcPts val="0"/>
              </a:spcBef>
              <a:spcAft>
                <a:spcPts val="0"/>
              </a:spcAft>
              <a:buSzPts val="1400"/>
              <a:buFont typeface="Source Sans Pro"/>
              <a:buNone/>
              <a:defRPr sz="1400">
                <a:latin typeface="Source Sans Pro"/>
                <a:ea typeface="Source Sans Pro"/>
                <a:cs typeface="Source Sans Pro"/>
                <a:sym typeface="Source Sans Pro"/>
              </a:defRPr>
            </a:lvl1pPr>
            <a:lvl2pPr lvl="1" rtl="0">
              <a:spcBef>
                <a:spcPts val="1600"/>
              </a:spcBef>
              <a:spcAft>
                <a:spcPts val="0"/>
              </a:spcAft>
              <a:buSzPts val="1800"/>
              <a:buNone/>
              <a:defRPr/>
            </a:lvl2pPr>
            <a:lvl3pPr lvl="2" rtl="0">
              <a:spcBef>
                <a:spcPts val="1600"/>
              </a:spcBef>
              <a:spcAft>
                <a:spcPts val="0"/>
              </a:spcAft>
              <a:buSzPts val="1600"/>
              <a:buNone/>
              <a:defRPr/>
            </a:lvl3pPr>
            <a:lvl4pPr lvl="3" rtl="0">
              <a:spcBef>
                <a:spcPts val="1600"/>
              </a:spcBef>
              <a:spcAft>
                <a:spcPts val="0"/>
              </a:spcAft>
              <a:buSzPts val="1300"/>
              <a:buNone/>
              <a:defRPr/>
            </a:lvl4pPr>
            <a:lvl5pPr lvl="4" rtl="0">
              <a:spcBef>
                <a:spcPts val="1600"/>
              </a:spcBef>
              <a:spcAft>
                <a:spcPts val="0"/>
              </a:spcAft>
              <a:buSzPts val="1000"/>
              <a:buNone/>
              <a:defRPr/>
            </a:lvl5pPr>
            <a:lvl6pPr lvl="5" rtl="0">
              <a:spcBef>
                <a:spcPts val="1600"/>
              </a:spcBef>
              <a:spcAft>
                <a:spcPts val="0"/>
              </a:spcAft>
              <a:buSzPts val="800"/>
              <a:buNone/>
              <a:defRPr/>
            </a:lvl6pPr>
            <a:lvl7pPr lvl="6" rtl="0">
              <a:spcBef>
                <a:spcPts val="1600"/>
              </a:spcBef>
              <a:spcAft>
                <a:spcPts val="0"/>
              </a:spcAft>
              <a:buSzPts val="800"/>
              <a:buNone/>
              <a:defRPr/>
            </a:lvl7pPr>
            <a:lvl8pPr lvl="7" rtl="0">
              <a:spcBef>
                <a:spcPts val="1600"/>
              </a:spcBef>
              <a:spcAft>
                <a:spcPts val="0"/>
              </a:spcAft>
              <a:buSzPts val="800"/>
              <a:buNone/>
              <a:defRPr/>
            </a:lvl8pPr>
            <a:lvl9pPr lvl="8" rtl="0">
              <a:spcBef>
                <a:spcPts val="1600"/>
              </a:spcBef>
              <a:spcAft>
                <a:spcPts val="1600"/>
              </a:spcAft>
              <a:buSzPts val="800"/>
              <a:buNone/>
              <a:defRPr/>
            </a:lvl9pPr>
          </a:lstStyle>
          <a:p/>
        </p:txBody>
      </p:sp>
      <p:sp>
        <p:nvSpPr>
          <p:cNvPr id="74" name="Google Shape;74;p10"/>
          <p:cNvSpPr/>
          <p:nvPr/>
        </p:nvSpPr>
        <p:spPr>
          <a:xfrm>
            <a:off x="3164125" y="3262351"/>
            <a:ext cx="822442" cy="874128"/>
          </a:xfrm>
          <a:custGeom>
            <a:rect b="b" l="l" r="r" t="t"/>
            <a:pathLst>
              <a:path extrusionOk="0" h="310801" w="310942">
                <a:moveTo>
                  <a:pt x="48578" y="0"/>
                </a:moveTo>
                <a:lnTo>
                  <a:pt x="204216" y="0"/>
                </a:lnTo>
                <a:lnTo>
                  <a:pt x="310942" y="145691"/>
                </a:lnTo>
                <a:lnTo>
                  <a:pt x="155448" y="310801"/>
                </a:lnTo>
                <a:lnTo>
                  <a:pt x="0" y="310801"/>
                </a:lnTo>
                <a:lnTo>
                  <a:pt x="155448" y="145637"/>
                </a:lnTo>
                <a:close/>
              </a:path>
            </a:pathLst>
          </a:custGeom>
          <a:solidFill>
            <a:srgbClr val="B7B7B7"/>
          </a:solidFill>
          <a:ln>
            <a:noFill/>
          </a:ln>
        </p:spPr>
      </p:sp>
      <p:sp>
        <p:nvSpPr>
          <p:cNvPr id="75" name="Google Shape;75;p10"/>
          <p:cNvSpPr/>
          <p:nvPr/>
        </p:nvSpPr>
        <p:spPr>
          <a:xfrm>
            <a:off x="6019800" y="3262351"/>
            <a:ext cx="822442" cy="874128"/>
          </a:xfrm>
          <a:custGeom>
            <a:rect b="b" l="l" r="r" t="t"/>
            <a:pathLst>
              <a:path extrusionOk="0" h="310801" w="310942">
                <a:moveTo>
                  <a:pt x="48578" y="0"/>
                </a:moveTo>
                <a:lnTo>
                  <a:pt x="204216" y="0"/>
                </a:lnTo>
                <a:lnTo>
                  <a:pt x="310942" y="145691"/>
                </a:lnTo>
                <a:lnTo>
                  <a:pt x="155448" y="310801"/>
                </a:lnTo>
                <a:lnTo>
                  <a:pt x="0" y="310801"/>
                </a:lnTo>
                <a:lnTo>
                  <a:pt x="155448" y="145637"/>
                </a:lnTo>
                <a:close/>
              </a:path>
            </a:pathLst>
          </a:custGeom>
          <a:solidFill>
            <a:schemeClr val="accent4"/>
          </a:solidFill>
          <a:ln>
            <a:noFill/>
          </a:ln>
        </p:spPr>
      </p:sp>
      <p:sp>
        <p:nvSpPr>
          <p:cNvPr id="76" name="Google Shape;76;p10"/>
          <p:cNvSpPr txBox="1"/>
          <p:nvPr>
            <p:ph hasCustomPrompt="1" idx="3" type="title"/>
          </p:nvPr>
        </p:nvSpPr>
        <p:spPr>
          <a:xfrm>
            <a:off x="1746201" y="1121300"/>
            <a:ext cx="3254400" cy="1538400"/>
          </a:xfrm>
          <a:prstGeom prst="rect">
            <a:avLst/>
          </a:prstGeom>
        </p:spPr>
        <p:txBody>
          <a:bodyPr anchorCtr="0" anchor="ctr" bIns="0" lIns="0" spcFirstLastPara="1" rIns="0" wrap="square" tIns="0">
            <a:noAutofit/>
          </a:bodyPr>
          <a:lstStyle>
            <a:lvl1pPr lvl="0" rtl="0">
              <a:spcBef>
                <a:spcPts val="0"/>
              </a:spcBef>
              <a:spcAft>
                <a:spcPts val="0"/>
              </a:spcAft>
              <a:buSzPts val="13000"/>
              <a:buFont typeface="Source Sans Pro"/>
              <a:buNone/>
              <a:defRPr b="0" sz="13000">
                <a:latin typeface="Source Sans Pro"/>
                <a:ea typeface="Source Sans Pro"/>
                <a:cs typeface="Source Sans Pro"/>
                <a:sym typeface="Source Sans Pr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77" name="Google Shape;77;p10"/>
          <p:cNvSpPr txBox="1"/>
          <p:nvPr>
            <p:ph idx="4" type="subTitle"/>
          </p:nvPr>
        </p:nvSpPr>
        <p:spPr>
          <a:xfrm>
            <a:off x="5732775" y="2630350"/>
            <a:ext cx="2571300" cy="258900"/>
          </a:xfrm>
          <a:prstGeom prst="rect">
            <a:avLst/>
          </a:prstGeom>
        </p:spPr>
        <p:txBody>
          <a:bodyPr anchorCtr="0" anchor="t" bIns="0" lIns="0" spcFirstLastPara="1" rIns="0" wrap="square" tIns="0">
            <a:noAutofit/>
          </a:bodyPr>
          <a:lstStyle>
            <a:lvl1pPr lvl="0" rtl="0">
              <a:spcBef>
                <a:spcPts val="0"/>
              </a:spcBef>
              <a:spcAft>
                <a:spcPts val="0"/>
              </a:spcAft>
              <a:buSzPts val="1400"/>
              <a:buFont typeface="Source Sans Pro"/>
              <a:buNone/>
              <a:defRPr sz="1400">
                <a:latin typeface="Source Sans Pro"/>
                <a:ea typeface="Source Sans Pro"/>
                <a:cs typeface="Source Sans Pro"/>
                <a:sym typeface="Source Sans Pro"/>
              </a:defRPr>
            </a:lvl1pPr>
            <a:lvl2pPr lvl="1" rtl="0">
              <a:spcBef>
                <a:spcPts val="1600"/>
              </a:spcBef>
              <a:spcAft>
                <a:spcPts val="0"/>
              </a:spcAft>
              <a:buSzPts val="1800"/>
              <a:buNone/>
              <a:defRPr/>
            </a:lvl2pPr>
            <a:lvl3pPr lvl="2" rtl="0">
              <a:spcBef>
                <a:spcPts val="1600"/>
              </a:spcBef>
              <a:spcAft>
                <a:spcPts val="0"/>
              </a:spcAft>
              <a:buSzPts val="1600"/>
              <a:buNone/>
              <a:defRPr/>
            </a:lvl3pPr>
            <a:lvl4pPr lvl="3" rtl="0">
              <a:spcBef>
                <a:spcPts val="1600"/>
              </a:spcBef>
              <a:spcAft>
                <a:spcPts val="0"/>
              </a:spcAft>
              <a:buSzPts val="1300"/>
              <a:buNone/>
              <a:defRPr/>
            </a:lvl4pPr>
            <a:lvl5pPr lvl="4" rtl="0">
              <a:spcBef>
                <a:spcPts val="1600"/>
              </a:spcBef>
              <a:spcAft>
                <a:spcPts val="0"/>
              </a:spcAft>
              <a:buSzPts val="1000"/>
              <a:buNone/>
              <a:defRPr/>
            </a:lvl5pPr>
            <a:lvl6pPr lvl="5" rtl="0">
              <a:spcBef>
                <a:spcPts val="1600"/>
              </a:spcBef>
              <a:spcAft>
                <a:spcPts val="0"/>
              </a:spcAft>
              <a:buSzPts val="800"/>
              <a:buNone/>
              <a:defRPr/>
            </a:lvl6pPr>
            <a:lvl7pPr lvl="6" rtl="0">
              <a:spcBef>
                <a:spcPts val="1600"/>
              </a:spcBef>
              <a:spcAft>
                <a:spcPts val="0"/>
              </a:spcAft>
              <a:buSzPts val="800"/>
              <a:buNone/>
              <a:defRPr/>
            </a:lvl7pPr>
            <a:lvl8pPr lvl="7" rtl="0">
              <a:spcBef>
                <a:spcPts val="1600"/>
              </a:spcBef>
              <a:spcAft>
                <a:spcPts val="0"/>
              </a:spcAft>
              <a:buSzPts val="800"/>
              <a:buNone/>
              <a:defRPr/>
            </a:lvl8pPr>
            <a:lvl9pPr lvl="8" rtl="0">
              <a:spcBef>
                <a:spcPts val="1600"/>
              </a:spcBef>
              <a:spcAft>
                <a:spcPts val="1600"/>
              </a:spcAft>
              <a:buSzPts val="800"/>
              <a:buNone/>
              <a:defRPr/>
            </a:lvl9pPr>
          </a:lstStyle>
          <a:p/>
        </p:txBody>
      </p:sp>
      <p:sp>
        <p:nvSpPr>
          <p:cNvPr id="78" name="Google Shape;78;p10"/>
          <p:cNvSpPr txBox="1"/>
          <p:nvPr>
            <p:ph hasCustomPrompt="1" idx="5" type="title"/>
          </p:nvPr>
        </p:nvSpPr>
        <p:spPr>
          <a:xfrm>
            <a:off x="5732776" y="1121300"/>
            <a:ext cx="3254400" cy="1538400"/>
          </a:xfrm>
          <a:prstGeom prst="rect">
            <a:avLst/>
          </a:prstGeom>
        </p:spPr>
        <p:txBody>
          <a:bodyPr anchorCtr="0" anchor="ctr" bIns="0" lIns="0" spcFirstLastPara="1" rIns="0" wrap="square" tIns="0">
            <a:noAutofit/>
          </a:bodyPr>
          <a:lstStyle>
            <a:lvl1pPr lvl="0" rtl="0">
              <a:spcBef>
                <a:spcPts val="0"/>
              </a:spcBef>
              <a:spcAft>
                <a:spcPts val="0"/>
              </a:spcAft>
              <a:buSzPts val="13000"/>
              <a:buFont typeface="Source Sans Pro"/>
              <a:buNone/>
              <a:defRPr b="0" sz="13000">
                <a:latin typeface="Source Sans Pro"/>
                <a:ea typeface="Source Sans Pro"/>
                <a:cs typeface="Source Sans Pro"/>
                <a:sym typeface="Source Sans Pr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79" name="Google Shape;79;p10"/>
          <p:cNvSpPr txBox="1"/>
          <p:nvPr>
            <p:ph idx="6" type="subTitle"/>
          </p:nvPr>
        </p:nvSpPr>
        <p:spPr>
          <a:xfrm>
            <a:off x="1173561" y="3971981"/>
            <a:ext cx="2571300" cy="258900"/>
          </a:xfrm>
          <a:prstGeom prst="rect">
            <a:avLst/>
          </a:prstGeom>
        </p:spPr>
        <p:txBody>
          <a:bodyPr anchorCtr="0" anchor="t" bIns="0" lIns="0" spcFirstLastPara="1" rIns="0" wrap="square" tIns="0">
            <a:noAutofit/>
          </a:bodyPr>
          <a:lstStyle>
            <a:lvl1pPr lvl="0" rtl="0">
              <a:spcBef>
                <a:spcPts val="0"/>
              </a:spcBef>
              <a:spcAft>
                <a:spcPts val="0"/>
              </a:spcAft>
              <a:buSzPts val="1400"/>
              <a:buFont typeface="Source Sans Pro"/>
              <a:buNone/>
              <a:defRPr sz="1400">
                <a:latin typeface="Source Sans Pro"/>
                <a:ea typeface="Source Sans Pro"/>
                <a:cs typeface="Source Sans Pro"/>
                <a:sym typeface="Source Sans Pro"/>
              </a:defRPr>
            </a:lvl1pPr>
            <a:lvl2pPr lvl="1" rtl="0">
              <a:spcBef>
                <a:spcPts val="1600"/>
              </a:spcBef>
              <a:spcAft>
                <a:spcPts val="0"/>
              </a:spcAft>
              <a:buSzPts val="1800"/>
              <a:buNone/>
              <a:defRPr/>
            </a:lvl2pPr>
            <a:lvl3pPr lvl="2" rtl="0">
              <a:spcBef>
                <a:spcPts val="1600"/>
              </a:spcBef>
              <a:spcAft>
                <a:spcPts val="0"/>
              </a:spcAft>
              <a:buSzPts val="1600"/>
              <a:buNone/>
              <a:defRPr/>
            </a:lvl3pPr>
            <a:lvl4pPr lvl="3" rtl="0">
              <a:spcBef>
                <a:spcPts val="1600"/>
              </a:spcBef>
              <a:spcAft>
                <a:spcPts val="0"/>
              </a:spcAft>
              <a:buSzPts val="1300"/>
              <a:buNone/>
              <a:defRPr/>
            </a:lvl4pPr>
            <a:lvl5pPr lvl="4" rtl="0">
              <a:spcBef>
                <a:spcPts val="1600"/>
              </a:spcBef>
              <a:spcAft>
                <a:spcPts val="0"/>
              </a:spcAft>
              <a:buSzPts val="1000"/>
              <a:buNone/>
              <a:defRPr/>
            </a:lvl5pPr>
            <a:lvl6pPr lvl="5" rtl="0">
              <a:spcBef>
                <a:spcPts val="1600"/>
              </a:spcBef>
              <a:spcAft>
                <a:spcPts val="0"/>
              </a:spcAft>
              <a:buSzPts val="800"/>
              <a:buNone/>
              <a:defRPr/>
            </a:lvl6pPr>
            <a:lvl7pPr lvl="6" rtl="0">
              <a:spcBef>
                <a:spcPts val="1600"/>
              </a:spcBef>
              <a:spcAft>
                <a:spcPts val="0"/>
              </a:spcAft>
              <a:buSzPts val="800"/>
              <a:buNone/>
              <a:defRPr/>
            </a:lvl7pPr>
            <a:lvl8pPr lvl="7" rtl="0">
              <a:spcBef>
                <a:spcPts val="1600"/>
              </a:spcBef>
              <a:spcAft>
                <a:spcPts val="0"/>
              </a:spcAft>
              <a:buSzPts val="800"/>
              <a:buNone/>
              <a:defRPr/>
            </a:lvl8pPr>
            <a:lvl9pPr lvl="8" rtl="0">
              <a:spcBef>
                <a:spcPts val="1600"/>
              </a:spcBef>
              <a:spcAft>
                <a:spcPts val="1600"/>
              </a:spcAft>
              <a:buSzPts val="800"/>
              <a:buNone/>
              <a:defRPr/>
            </a:lvl9pPr>
          </a:lstStyle>
          <a:p/>
        </p:txBody>
      </p:sp>
      <p:sp>
        <p:nvSpPr>
          <p:cNvPr id="80" name="Google Shape;80;p10"/>
          <p:cNvSpPr txBox="1"/>
          <p:nvPr>
            <p:ph hasCustomPrompt="1" idx="7" type="title"/>
          </p:nvPr>
        </p:nvSpPr>
        <p:spPr>
          <a:xfrm>
            <a:off x="1165869" y="3134019"/>
            <a:ext cx="1810500" cy="823500"/>
          </a:xfrm>
          <a:prstGeom prst="rect">
            <a:avLst/>
          </a:prstGeom>
        </p:spPr>
        <p:txBody>
          <a:bodyPr anchorCtr="0" anchor="ctr" bIns="0" lIns="0" spcFirstLastPara="1" rIns="0" wrap="square" tIns="0">
            <a:noAutofit/>
          </a:bodyPr>
          <a:lstStyle>
            <a:lvl1pPr lvl="0" rtl="0">
              <a:spcBef>
                <a:spcPts val="0"/>
              </a:spcBef>
              <a:spcAft>
                <a:spcPts val="0"/>
              </a:spcAft>
              <a:buSzPts val="7200"/>
              <a:buFont typeface="Source Sans Pro"/>
              <a:buNone/>
              <a:defRPr b="0" sz="7200">
                <a:latin typeface="Source Sans Pro"/>
                <a:ea typeface="Source Sans Pro"/>
                <a:cs typeface="Source Sans Pro"/>
                <a:sym typeface="Source Sans Pr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81" name="Google Shape;81;p10"/>
          <p:cNvSpPr txBox="1"/>
          <p:nvPr>
            <p:ph idx="8" type="subTitle"/>
          </p:nvPr>
        </p:nvSpPr>
        <p:spPr>
          <a:xfrm>
            <a:off x="4069736" y="3971981"/>
            <a:ext cx="2571300" cy="258900"/>
          </a:xfrm>
          <a:prstGeom prst="rect">
            <a:avLst/>
          </a:prstGeom>
        </p:spPr>
        <p:txBody>
          <a:bodyPr anchorCtr="0" anchor="t" bIns="0" lIns="0" spcFirstLastPara="1" rIns="0" wrap="square" tIns="0">
            <a:noAutofit/>
          </a:bodyPr>
          <a:lstStyle>
            <a:lvl1pPr lvl="0" rtl="0">
              <a:spcBef>
                <a:spcPts val="0"/>
              </a:spcBef>
              <a:spcAft>
                <a:spcPts val="0"/>
              </a:spcAft>
              <a:buSzPts val="1400"/>
              <a:buFont typeface="Source Sans Pro"/>
              <a:buNone/>
              <a:defRPr sz="1400">
                <a:latin typeface="Source Sans Pro"/>
                <a:ea typeface="Source Sans Pro"/>
                <a:cs typeface="Source Sans Pro"/>
                <a:sym typeface="Source Sans Pro"/>
              </a:defRPr>
            </a:lvl1pPr>
            <a:lvl2pPr lvl="1" rtl="0">
              <a:spcBef>
                <a:spcPts val="1600"/>
              </a:spcBef>
              <a:spcAft>
                <a:spcPts val="0"/>
              </a:spcAft>
              <a:buSzPts val="1800"/>
              <a:buNone/>
              <a:defRPr/>
            </a:lvl2pPr>
            <a:lvl3pPr lvl="2" rtl="0">
              <a:spcBef>
                <a:spcPts val="1600"/>
              </a:spcBef>
              <a:spcAft>
                <a:spcPts val="0"/>
              </a:spcAft>
              <a:buSzPts val="1600"/>
              <a:buNone/>
              <a:defRPr/>
            </a:lvl3pPr>
            <a:lvl4pPr lvl="3" rtl="0">
              <a:spcBef>
                <a:spcPts val="1600"/>
              </a:spcBef>
              <a:spcAft>
                <a:spcPts val="0"/>
              </a:spcAft>
              <a:buSzPts val="1300"/>
              <a:buNone/>
              <a:defRPr/>
            </a:lvl4pPr>
            <a:lvl5pPr lvl="4" rtl="0">
              <a:spcBef>
                <a:spcPts val="1600"/>
              </a:spcBef>
              <a:spcAft>
                <a:spcPts val="0"/>
              </a:spcAft>
              <a:buSzPts val="1000"/>
              <a:buNone/>
              <a:defRPr/>
            </a:lvl5pPr>
            <a:lvl6pPr lvl="5" rtl="0">
              <a:spcBef>
                <a:spcPts val="1600"/>
              </a:spcBef>
              <a:spcAft>
                <a:spcPts val="0"/>
              </a:spcAft>
              <a:buSzPts val="800"/>
              <a:buNone/>
              <a:defRPr/>
            </a:lvl6pPr>
            <a:lvl7pPr lvl="6" rtl="0">
              <a:spcBef>
                <a:spcPts val="1600"/>
              </a:spcBef>
              <a:spcAft>
                <a:spcPts val="0"/>
              </a:spcAft>
              <a:buSzPts val="800"/>
              <a:buNone/>
              <a:defRPr/>
            </a:lvl7pPr>
            <a:lvl8pPr lvl="7" rtl="0">
              <a:spcBef>
                <a:spcPts val="1600"/>
              </a:spcBef>
              <a:spcAft>
                <a:spcPts val="0"/>
              </a:spcAft>
              <a:buSzPts val="800"/>
              <a:buNone/>
              <a:defRPr/>
            </a:lvl8pPr>
            <a:lvl9pPr lvl="8" rtl="0">
              <a:spcBef>
                <a:spcPts val="1600"/>
              </a:spcBef>
              <a:spcAft>
                <a:spcPts val="1600"/>
              </a:spcAft>
              <a:buSzPts val="800"/>
              <a:buNone/>
              <a:defRPr/>
            </a:lvl9pPr>
          </a:lstStyle>
          <a:p/>
        </p:txBody>
      </p:sp>
      <p:sp>
        <p:nvSpPr>
          <p:cNvPr id="82" name="Google Shape;82;p10"/>
          <p:cNvSpPr txBox="1"/>
          <p:nvPr>
            <p:ph hasCustomPrompt="1" idx="9" type="title"/>
          </p:nvPr>
        </p:nvSpPr>
        <p:spPr>
          <a:xfrm>
            <a:off x="4062044" y="3134019"/>
            <a:ext cx="1810500" cy="823500"/>
          </a:xfrm>
          <a:prstGeom prst="rect">
            <a:avLst/>
          </a:prstGeom>
        </p:spPr>
        <p:txBody>
          <a:bodyPr anchorCtr="0" anchor="ctr" bIns="0" lIns="0" spcFirstLastPara="1" rIns="0" wrap="square" tIns="0">
            <a:noAutofit/>
          </a:bodyPr>
          <a:lstStyle>
            <a:lvl1pPr lvl="0" rtl="0">
              <a:spcBef>
                <a:spcPts val="0"/>
              </a:spcBef>
              <a:spcAft>
                <a:spcPts val="0"/>
              </a:spcAft>
              <a:buSzPts val="7200"/>
              <a:buFont typeface="Source Sans Pro"/>
              <a:buNone/>
              <a:defRPr b="0" sz="7200">
                <a:latin typeface="Source Sans Pro"/>
                <a:ea typeface="Source Sans Pro"/>
                <a:cs typeface="Source Sans Pro"/>
                <a:sym typeface="Source Sans Pr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83" name="Google Shape;83;p10"/>
          <p:cNvSpPr txBox="1"/>
          <p:nvPr>
            <p:ph idx="13" type="subTitle"/>
          </p:nvPr>
        </p:nvSpPr>
        <p:spPr>
          <a:xfrm>
            <a:off x="6925411" y="3971981"/>
            <a:ext cx="2571300" cy="258900"/>
          </a:xfrm>
          <a:prstGeom prst="rect">
            <a:avLst/>
          </a:prstGeom>
        </p:spPr>
        <p:txBody>
          <a:bodyPr anchorCtr="0" anchor="t" bIns="0" lIns="0" spcFirstLastPara="1" rIns="0" wrap="square" tIns="0">
            <a:noAutofit/>
          </a:bodyPr>
          <a:lstStyle>
            <a:lvl1pPr lvl="0" rtl="0">
              <a:spcBef>
                <a:spcPts val="0"/>
              </a:spcBef>
              <a:spcAft>
                <a:spcPts val="0"/>
              </a:spcAft>
              <a:buSzPts val="1400"/>
              <a:buFont typeface="Source Sans Pro"/>
              <a:buNone/>
              <a:defRPr sz="1400">
                <a:latin typeface="Source Sans Pro"/>
                <a:ea typeface="Source Sans Pro"/>
                <a:cs typeface="Source Sans Pro"/>
                <a:sym typeface="Source Sans Pro"/>
              </a:defRPr>
            </a:lvl1pPr>
            <a:lvl2pPr lvl="1" rtl="0">
              <a:spcBef>
                <a:spcPts val="1600"/>
              </a:spcBef>
              <a:spcAft>
                <a:spcPts val="0"/>
              </a:spcAft>
              <a:buSzPts val="1800"/>
              <a:buNone/>
              <a:defRPr/>
            </a:lvl2pPr>
            <a:lvl3pPr lvl="2" rtl="0">
              <a:spcBef>
                <a:spcPts val="1600"/>
              </a:spcBef>
              <a:spcAft>
                <a:spcPts val="0"/>
              </a:spcAft>
              <a:buSzPts val="1600"/>
              <a:buNone/>
              <a:defRPr/>
            </a:lvl3pPr>
            <a:lvl4pPr lvl="3" rtl="0">
              <a:spcBef>
                <a:spcPts val="1600"/>
              </a:spcBef>
              <a:spcAft>
                <a:spcPts val="0"/>
              </a:spcAft>
              <a:buSzPts val="1300"/>
              <a:buNone/>
              <a:defRPr/>
            </a:lvl4pPr>
            <a:lvl5pPr lvl="4" rtl="0">
              <a:spcBef>
                <a:spcPts val="1600"/>
              </a:spcBef>
              <a:spcAft>
                <a:spcPts val="0"/>
              </a:spcAft>
              <a:buSzPts val="1000"/>
              <a:buNone/>
              <a:defRPr/>
            </a:lvl5pPr>
            <a:lvl6pPr lvl="5" rtl="0">
              <a:spcBef>
                <a:spcPts val="1600"/>
              </a:spcBef>
              <a:spcAft>
                <a:spcPts val="0"/>
              </a:spcAft>
              <a:buSzPts val="800"/>
              <a:buNone/>
              <a:defRPr/>
            </a:lvl6pPr>
            <a:lvl7pPr lvl="6" rtl="0">
              <a:spcBef>
                <a:spcPts val="1600"/>
              </a:spcBef>
              <a:spcAft>
                <a:spcPts val="0"/>
              </a:spcAft>
              <a:buSzPts val="800"/>
              <a:buNone/>
              <a:defRPr/>
            </a:lvl7pPr>
            <a:lvl8pPr lvl="7" rtl="0">
              <a:spcBef>
                <a:spcPts val="1600"/>
              </a:spcBef>
              <a:spcAft>
                <a:spcPts val="0"/>
              </a:spcAft>
              <a:buSzPts val="800"/>
              <a:buNone/>
              <a:defRPr/>
            </a:lvl8pPr>
            <a:lvl9pPr lvl="8" rtl="0">
              <a:spcBef>
                <a:spcPts val="1600"/>
              </a:spcBef>
              <a:spcAft>
                <a:spcPts val="1600"/>
              </a:spcAft>
              <a:buSzPts val="800"/>
              <a:buNone/>
              <a:defRPr/>
            </a:lvl9pPr>
          </a:lstStyle>
          <a:p/>
        </p:txBody>
      </p:sp>
      <p:sp>
        <p:nvSpPr>
          <p:cNvPr id="84" name="Google Shape;84;p10"/>
          <p:cNvSpPr txBox="1"/>
          <p:nvPr>
            <p:ph hasCustomPrompt="1" idx="14" type="title"/>
          </p:nvPr>
        </p:nvSpPr>
        <p:spPr>
          <a:xfrm>
            <a:off x="6917719" y="3134019"/>
            <a:ext cx="1810500" cy="823500"/>
          </a:xfrm>
          <a:prstGeom prst="rect">
            <a:avLst/>
          </a:prstGeom>
        </p:spPr>
        <p:txBody>
          <a:bodyPr anchorCtr="0" anchor="ctr" bIns="0" lIns="0" spcFirstLastPara="1" rIns="0" wrap="square" tIns="0">
            <a:noAutofit/>
          </a:bodyPr>
          <a:lstStyle>
            <a:lvl1pPr lvl="0" rtl="0">
              <a:spcBef>
                <a:spcPts val="0"/>
              </a:spcBef>
              <a:spcAft>
                <a:spcPts val="0"/>
              </a:spcAft>
              <a:buSzPts val="7200"/>
              <a:buFont typeface="Source Sans Pro"/>
              <a:buNone/>
              <a:defRPr b="0" sz="7200">
                <a:latin typeface="Source Sans Pro"/>
                <a:ea typeface="Source Sans Pro"/>
                <a:cs typeface="Source Sans Pro"/>
                <a:sym typeface="Source Sans Pr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61975" y="0"/>
            <a:ext cx="7623000" cy="8595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chemeClr val="dk1"/>
              </a:buClr>
              <a:buSzPts val="3400"/>
              <a:buFont typeface="Source Sans Pro"/>
              <a:buNone/>
              <a:defRPr b="1" i="0" sz="3400" u="none" cap="none" strike="noStrike">
                <a:solidFill>
                  <a:schemeClr val="dk1"/>
                </a:solidFill>
                <a:latin typeface="Source Sans Pro"/>
                <a:ea typeface="Source Sans Pro"/>
                <a:cs typeface="Source Sans Pro"/>
                <a:sym typeface="Source Sans Pro"/>
              </a:defRPr>
            </a:lvl1pPr>
            <a:lvl2pPr lvl="1" marR="0" rtl="0" algn="l">
              <a:lnSpc>
                <a:spcPct val="100000"/>
              </a:lnSpc>
              <a:spcBef>
                <a:spcPts val="0"/>
              </a:spcBef>
              <a:spcAft>
                <a:spcPts val="0"/>
              </a:spcAft>
              <a:buClr>
                <a:schemeClr val="dk1"/>
              </a:buClr>
              <a:buSzPts val="2800"/>
              <a:buFont typeface="Red Hat Display"/>
              <a:buNone/>
              <a:defRPr b="1" i="0" sz="2800" u="none" cap="none" strike="noStrike">
                <a:solidFill>
                  <a:schemeClr val="dk1"/>
                </a:solidFill>
                <a:latin typeface="Red Hat Display"/>
                <a:ea typeface="Red Hat Display"/>
                <a:cs typeface="Red Hat Display"/>
                <a:sym typeface="Red Hat Display"/>
              </a:defRPr>
            </a:lvl2pPr>
            <a:lvl3pPr lvl="2" marR="0" rtl="0" algn="l">
              <a:lnSpc>
                <a:spcPct val="100000"/>
              </a:lnSpc>
              <a:spcBef>
                <a:spcPts val="0"/>
              </a:spcBef>
              <a:spcAft>
                <a:spcPts val="0"/>
              </a:spcAft>
              <a:buClr>
                <a:schemeClr val="dk1"/>
              </a:buClr>
              <a:buSzPts val="2800"/>
              <a:buFont typeface="Red Hat Display"/>
              <a:buNone/>
              <a:defRPr b="1" i="0" sz="2800" u="none" cap="none" strike="noStrike">
                <a:solidFill>
                  <a:schemeClr val="dk1"/>
                </a:solidFill>
                <a:latin typeface="Red Hat Display"/>
                <a:ea typeface="Red Hat Display"/>
                <a:cs typeface="Red Hat Display"/>
                <a:sym typeface="Red Hat Display"/>
              </a:defRPr>
            </a:lvl3pPr>
            <a:lvl4pPr lvl="3" marR="0" rtl="0" algn="l">
              <a:lnSpc>
                <a:spcPct val="100000"/>
              </a:lnSpc>
              <a:spcBef>
                <a:spcPts val="0"/>
              </a:spcBef>
              <a:spcAft>
                <a:spcPts val="0"/>
              </a:spcAft>
              <a:buClr>
                <a:schemeClr val="dk1"/>
              </a:buClr>
              <a:buSzPts val="2800"/>
              <a:buFont typeface="Red Hat Display"/>
              <a:buNone/>
              <a:defRPr b="1" i="0" sz="2800" u="none" cap="none" strike="noStrike">
                <a:solidFill>
                  <a:schemeClr val="dk1"/>
                </a:solidFill>
                <a:latin typeface="Red Hat Display"/>
                <a:ea typeface="Red Hat Display"/>
                <a:cs typeface="Red Hat Display"/>
                <a:sym typeface="Red Hat Display"/>
              </a:defRPr>
            </a:lvl4pPr>
            <a:lvl5pPr lvl="4" marR="0" rtl="0" algn="l">
              <a:lnSpc>
                <a:spcPct val="100000"/>
              </a:lnSpc>
              <a:spcBef>
                <a:spcPts val="0"/>
              </a:spcBef>
              <a:spcAft>
                <a:spcPts val="0"/>
              </a:spcAft>
              <a:buClr>
                <a:schemeClr val="dk1"/>
              </a:buClr>
              <a:buSzPts val="2800"/>
              <a:buFont typeface="Red Hat Display"/>
              <a:buNone/>
              <a:defRPr b="1" i="0" sz="2800" u="none" cap="none" strike="noStrike">
                <a:solidFill>
                  <a:schemeClr val="dk1"/>
                </a:solidFill>
                <a:latin typeface="Red Hat Display"/>
                <a:ea typeface="Red Hat Display"/>
                <a:cs typeface="Red Hat Display"/>
                <a:sym typeface="Red Hat Display"/>
              </a:defRPr>
            </a:lvl5pPr>
            <a:lvl6pPr lvl="5" marR="0" rtl="0" algn="l">
              <a:lnSpc>
                <a:spcPct val="100000"/>
              </a:lnSpc>
              <a:spcBef>
                <a:spcPts val="0"/>
              </a:spcBef>
              <a:spcAft>
                <a:spcPts val="0"/>
              </a:spcAft>
              <a:buClr>
                <a:schemeClr val="dk1"/>
              </a:buClr>
              <a:buSzPts val="2800"/>
              <a:buFont typeface="Red Hat Display"/>
              <a:buNone/>
              <a:defRPr b="1" i="0" sz="2800" u="none" cap="none" strike="noStrike">
                <a:solidFill>
                  <a:schemeClr val="dk1"/>
                </a:solidFill>
                <a:latin typeface="Red Hat Display"/>
                <a:ea typeface="Red Hat Display"/>
                <a:cs typeface="Red Hat Display"/>
                <a:sym typeface="Red Hat Display"/>
              </a:defRPr>
            </a:lvl6pPr>
            <a:lvl7pPr lvl="6" marR="0" rtl="0" algn="l">
              <a:lnSpc>
                <a:spcPct val="100000"/>
              </a:lnSpc>
              <a:spcBef>
                <a:spcPts val="0"/>
              </a:spcBef>
              <a:spcAft>
                <a:spcPts val="0"/>
              </a:spcAft>
              <a:buClr>
                <a:schemeClr val="dk1"/>
              </a:buClr>
              <a:buSzPts val="2800"/>
              <a:buFont typeface="Red Hat Display"/>
              <a:buNone/>
              <a:defRPr b="1" i="0" sz="2800" u="none" cap="none" strike="noStrike">
                <a:solidFill>
                  <a:schemeClr val="dk1"/>
                </a:solidFill>
                <a:latin typeface="Red Hat Display"/>
                <a:ea typeface="Red Hat Display"/>
                <a:cs typeface="Red Hat Display"/>
                <a:sym typeface="Red Hat Display"/>
              </a:defRPr>
            </a:lvl7pPr>
            <a:lvl8pPr lvl="7" marR="0" rtl="0" algn="l">
              <a:lnSpc>
                <a:spcPct val="100000"/>
              </a:lnSpc>
              <a:spcBef>
                <a:spcPts val="0"/>
              </a:spcBef>
              <a:spcAft>
                <a:spcPts val="0"/>
              </a:spcAft>
              <a:buClr>
                <a:schemeClr val="dk1"/>
              </a:buClr>
              <a:buSzPts val="2800"/>
              <a:buFont typeface="Red Hat Display"/>
              <a:buNone/>
              <a:defRPr b="1" i="0" sz="2800" u="none" cap="none" strike="noStrike">
                <a:solidFill>
                  <a:schemeClr val="dk1"/>
                </a:solidFill>
                <a:latin typeface="Red Hat Display"/>
                <a:ea typeface="Red Hat Display"/>
                <a:cs typeface="Red Hat Display"/>
                <a:sym typeface="Red Hat Display"/>
              </a:defRPr>
            </a:lvl8pPr>
            <a:lvl9pPr lvl="8" marR="0" rtl="0" algn="l">
              <a:lnSpc>
                <a:spcPct val="100000"/>
              </a:lnSpc>
              <a:spcBef>
                <a:spcPts val="0"/>
              </a:spcBef>
              <a:spcAft>
                <a:spcPts val="0"/>
              </a:spcAft>
              <a:buClr>
                <a:schemeClr val="dk1"/>
              </a:buClr>
              <a:buSzPts val="2800"/>
              <a:buFont typeface="Red Hat Display"/>
              <a:buNone/>
              <a:defRPr b="1" i="0" sz="2800" u="none" cap="none" strike="noStrike">
                <a:solidFill>
                  <a:schemeClr val="dk1"/>
                </a:solidFill>
                <a:latin typeface="Red Hat Display"/>
                <a:ea typeface="Red Hat Display"/>
                <a:cs typeface="Red Hat Display"/>
                <a:sym typeface="Red Hat Display"/>
              </a:defRPr>
            </a:lvl9pPr>
          </a:lstStyle>
          <a:p/>
        </p:txBody>
      </p:sp>
      <p:sp>
        <p:nvSpPr>
          <p:cNvPr id="7" name="Google Shape;7;p1"/>
          <p:cNvSpPr txBox="1"/>
          <p:nvPr>
            <p:ph idx="1" type="body"/>
          </p:nvPr>
        </p:nvSpPr>
        <p:spPr>
          <a:xfrm>
            <a:off x="761975" y="1719075"/>
            <a:ext cx="7623000" cy="25785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0"/>
              </a:spcBef>
              <a:spcAft>
                <a:spcPts val="0"/>
              </a:spcAft>
              <a:buClr>
                <a:schemeClr val="dk2"/>
              </a:buClr>
              <a:buSzPts val="2400"/>
              <a:buFont typeface="Source Sans Pro"/>
              <a:buChar char="●"/>
              <a:defRPr b="0" i="0" sz="2400" u="none" cap="none" strike="noStrike">
                <a:solidFill>
                  <a:schemeClr val="dk2"/>
                </a:solidFill>
                <a:latin typeface="Source Sans Pro"/>
                <a:ea typeface="Source Sans Pro"/>
                <a:cs typeface="Source Sans Pro"/>
                <a:sym typeface="Source Sans Pro"/>
              </a:defRPr>
            </a:lvl1pPr>
            <a:lvl2pPr indent="-342900" lvl="1" marL="914400" marR="0" rtl="0" algn="l">
              <a:lnSpc>
                <a:spcPct val="115000"/>
              </a:lnSpc>
              <a:spcBef>
                <a:spcPts val="1600"/>
              </a:spcBef>
              <a:spcAft>
                <a:spcPts val="0"/>
              </a:spcAft>
              <a:buClr>
                <a:schemeClr val="dk2"/>
              </a:buClr>
              <a:buSzPts val="1800"/>
              <a:buFont typeface="Source Sans Pro"/>
              <a:buChar char="○"/>
              <a:defRPr b="0" i="0" sz="1800" u="none" cap="none" strike="noStrike">
                <a:solidFill>
                  <a:schemeClr val="dk2"/>
                </a:solidFill>
                <a:latin typeface="Source Sans Pro"/>
                <a:ea typeface="Source Sans Pro"/>
                <a:cs typeface="Source Sans Pro"/>
                <a:sym typeface="Source Sans Pro"/>
              </a:defRPr>
            </a:lvl2pPr>
            <a:lvl3pPr indent="-330200" lvl="2" marL="1371600" marR="0" rtl="0" algn="l">
              <a:lnSpc>
                <a:spcPct val="115000"/>
              </a:lnSpc>
              <a:spcBef>
                <a:spcPts val="1600"/>
              </a:spcBef>
              <a:spcAft>
                <a:spcPts val="0"/>
              </a:spcAft>
              <a:buClr>
                <a:schemeClr val="dk2"/>
              </a:buClr>
              <a:buSzPts val="1600"/>
              <a:buFont typeface="Source Sans Pro"/>
              <a:buChar char="■"/>
              <a:defRPr b="0" i="0" sz="1600" u="none" cap="none" strike="noStrike">
                <a:solidFill>
                  <a:schemeClr val="dk2"/>
                </a:solidFill>
                <a:latin typeface="Source Sans Pro"/>
                <a:ea typeface="Source Sans Pro"/>
                <a:cs typeface="Source Sans Pro"/>
                <a:sym typeface="Source Sans Pro"/>
              </a:defRPr>
            </a:lvl3pPr>
            <a:lvl4pPr indent="-311150" lvl="3" marL="1828800" marR="0" rtl="0" algn="l">
              <a:lnSpc>
                <a:spcPct val="115000"/>
              </a:lnSpc>
              <a:spcBef>
                <a:spcPts val="1600"/>
              </a:spcBef>
              <a:spcAft>
                <a:spcPts val="0"/>
              </a:spcAft>
              <a:buClr>
                <a:schemeClr val="dk2"/>
              </a:buClr>
              <a:buSzPts val="1300"/>
              <a:buFont typeface="Source Sans Pro"/>
              <a:buChar char="●"/>
              <a:defRPr b="0" i="0" sz="1300" u="none" cap="none" strike="noStrike">
                <a:solidFill>
                  <a:schemeClr val="dk2"/>
                </a:solidFill>
                <a:latin typeface="Source Sans Pro"/>
                <a:ea typeface="Source Sans Pro"/>
                <a:cs typeface="Source Sans Pro"/>
                <a:sym typeface="Source Sans Pro"/>
              </a:defRPr>
            </a:lvl4pPr>
            <a:lvl5pPr indent="-292100" lvl="4" marL="2286000" marR="0" rtl="0" algn="l">
              <a:lnSpc>
                <a:spcPct val="115000"/>
              </a:lnSpc>
              <a:spcBef>
                <a:spcPts val="1600"/>
              </a:spcBef>
              <a:spcAft>
                <a:spcPts val="0"/>
              </a:spcAft>
              <a:buClr>
                <a:schemeClr val="dk2"/>
              </a:buClr>
              <a:buSzPts val="1000"/>
              <a:buFont typeface="Source Sans Pro"/>
              <a:buChar char="○"/>
              <a:defRPr b="0" i="0" sz="1000" u="none" cap="none" strike="noStrike">
                <a:solidFill>
                  <a:schemeClr val="dk2"/>
                </a:solidFill>
                <a:latin typeface="Source Sans Pro"/>
                <a:ea typeface="Source Sans Pro"/>
                <a:cs typeface="Source Sans Pro"/>
                <a:sym typeface="Source Sans Pro"/>
              </a:defRPr>
            </a:lvl5pPr>
            <a:lvl6pPr indent="-279400" lvl="5" marL="2743200" marR="0" rtl="0" algn="l">
              <a:lnSpc>
                <a:spcPct val="115000"/>
              </a:lnSpc>
              <a:spcBef>
                <a:spcPts val="1600"/>
              </a:spcBef>
              <a:spcAft>
                <a:spcPts val="0"/>
              </a:spcAft>
              <a:buClr>
                <a:schemeClr val="dk2"/>
              </a:buClr>
              <a:buSzPts val="800"/>
              <a:buFont typeface="Source Sans Pro"/>
              <a:buChar char="■"/>
              <a:defRPr b="0" i="0" sz="800" u="none" cap="none" strike="noStrike">
                <a:solidFill>
                  <a:schemeClr val="dk2"/>
                </a:solidFill>
                <a:latin typeface="Source Sans Pro"/>
                <a:ea typeface="Source Sans Pro"/>
                <a:cs typeface="Source Sans Pro"/>
                <a:sym typeface="Source Sans Pro"/>
              </a:defRPr>
            </a:lvl6pPr>
            <a:lvl7pPr indent="-279400" lvl="6" marL="3200400" marR="0" rtl="0" algn="l">
              <a:lnSpc>
                <a:spcPct val="115000"/>
              </a:lnSpc>
              <a:spcBef>
                <a:spcPts val="1600"/>
              </a:spcBef>
              <a:spcAft>
                <a:spcPts val="0"/>
              </a:spcAft>
              <a:buClr>
                <a:schemeClr val="dk2"/>
              </a:buClr>
              <a:buSzPts val="800"/>
              <a:buFont typeface="Source Sans Pro"/>
              <a:buChar char="●"/>
              <a:defRPr b="0" i="0" sz="800" u="none" cap="none" strike="noStrike">
                <a:solidFill>
                  <a:schemeClr val="dk2"/>
                </a:solidFill>
                <a:latin typeface="Source Sans Pro"/>
                <a:ea typeface="Source Sans Pro"/>
                <a:cs typeface="Source Sans Pro"/>
                <a:sym typeface="Source Sans Pro"/>
              </a:defRPr>
            </a:lvl7pPr>
            <a:lvl8pPr indent="-279400" lvl="7" marL="3657600" marR="0" rtl="0" algn="l">
              <a:lnSpc>
                <a:spcPct val="115000"/>
              </a:lnSpc>
              <a:spcBef>
                <a:spcPts val="1600"/>
              </a:spcBef>
              <a:spcAft>
                <a:spcPts val="0"/>
              </a:spcAft>
              <a:buClr>
                <a:schemeClr val="dk2"/>
              </a:buClr>
              <a:buSzPts val="800"/>
              <a:buFont typeface="Source Sans Pro"/>
              <a:buChar char="○"/>
              <a:defRPr b="0" i="0" sz="800" u="none" cap="none" strike="noStrike">
                <a:solidFill>
                  <a:schemeClr val="dk2"/>
                </a:solidFill>
                <a:latin typeface="Source Sans Pro"/>
                <a:ea typeface="Source Sans Pro"/>
                <a:cs typeface="Source Sans Pro"/>
                <a:sym typeface="Source Sans Pro"/>
              </a:defRPr>
            </a:lvl8pPr>
            <a:lvl9pPr indent="-279400" lvl="8" marL="4114800" marR="0" rtl="0" algn="l">
              <a:lnSpc>
                <a:spcPct val="115000"/>
              </a:lnSpc>
              <a:spcBef>
                <a:spcPts val="1600"/>
              </a:spcBef>
              <a:spcAft>
                <a:spcPts val="1600"/>
              </a:spcAft>
              <a:buClr>
                <a:schemeClr val="dk2"/>
              </a:buClr>
              <a:buSzPts val="800"/>
              <a:buFont typeface="Source Sans Pro"/>
              <a:buChar char="■"/>
              <a:defRPr b="0" i="0" sz="800" u="none" cap="none" strike="noStrike">
                <a:solidFill>
                  <a:schemeClr val="dk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7619997" y="4297674"/>
            <a:ext cx="765000" cy="8595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mc:AlternateContent>
    <mc:Choice Requires="p14">
      <p:transition spd="slow" p14:dur="1100">
        <p:push dir="r"/>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EA4335"/>
          </p15:clr>
        </p15:guide>
        <p15:guide id="2" pos="960">
          <p15:clr>
            <a:srgbClr val="EA4335"/>
          </p15:clr>
        </p15:guide>
        <p15:guide id="3" pos="1920">
          <p15:clr>
            <a:srgbClr val="EA4335"/>
          </p15:clr>
        </p15:guide>
        <p15:guide id="4" pos="3840">
          <p15:clr>
            <a:srgbClr val="EA4335"/>
          </p15:clr>
        </p15:guide>
        <p15:guide id="5" pos="4800">
          <p15:clr>
            <a:srgbClr val="EA4335"/>
          </p15:clr>
        </p15:guide>
        <p15:guide id="6" orient="horz" pos="541">
          <p15:clr>
            <a:srgbClr val="EA4335"/>
          </p15:clr>
        </p15:guide>
        <p15:guide id="7" orient="horz" pos="1083">
          <p15:clr>
            <a:srgbClr val="EA4335"/>
          </p15:clr>
        </p15:guide>
        <p15:guide id="8" orient="horz" pos="1624">
          <p15:clr>
            <a:srgbClr val="EA4335"/>
          </p15:clr>
        </p15:guide>
        <p15:guide id="9" orient="horz" pos="2166">
          <p15:clr>
            <a:srgbClr val="EA4335"/>
          </p15:clr>
        </p15:guide>
        <p15:guide id="10" orient="horz" pos="2707">
          <p15:clr>
            <a:srgbClr val="EA4335"/>
          </p15:clr>
        </p15:guide>
        <p15:guide id="11" pos="480">
          <p15:clr>
            <a:srgbClr val="EA4335"/>
          </p15:clr>
        </p15:guide>
        <p15:guide id="12" pos="1440">
          <p15:clr>
            <a:srgbClr val="EA4335"/>
          </p15:clr>
        </p15:guide>
        <p15:guide id="13" pos="2408">
          <p15:clr>
            <a:srgbClr val="EA4335"/>
          </p15:clr>
        </p15:guide>
        <p15:guide id="14" pos="4320">
          <p15:clr>
            <a:srgbClr val="EA4335"/>
          </p15:clr>
        </p15:guide>
        <p15:guide id="15" pos="3358">
          <p15:clr>
            <a:srgbClr val="EA4335"/>
          </p15:clr>
        </p15:guide>
        <p15:guide id="16" pos="5282">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36.jp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33.jp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3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3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35.jpg"/><Relationship Id="rId4" Type="http://schemas.openxmlformats.org/officeDocument/2006/relationships/image" Target="../media/image3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37.jpg"/><Relationship Id="rId4" Type="http://schemas.openxmlformats.org/officeDocument/2006/relationships/image" Target="../media/image29.jpg"/><Relationship Id="rId5" Type="http://schemas.openxmlformats.org/officeDocument/2006/relationships/image" Target="../media/image2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4"/>
          <p:cNvSpPr txBox="1"/>
          <p:nvPr>
            <p:ph type="ctrTitle"/>
          </p:nvPr>
        </p:nvSpPr>
        <p:spPr>
          <a:xfrm>
            <a:off x="413075" y="316570"/>
            <a:ext cx="5682900" cy="22404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5500"/>
              <a:buNone/>
            </a:pPr>
            <a:r>
              <a:rPr lang="en">
                <a:solidFill>
                  <a:srgbClr val="282828"/>
                </a:solidFill>
              </a:rPr>
              <a:t>LIGHT THEME</a:t>
            </a:r>
            <a:endParaRPr>
              <a:solidFill>
                <a:srgbClr val="282828"/>
              </a:solidFill>
            </a:endParaRPr>
          </a:p>
        </p:txBody>
      </p:sp>
      <p:sp>
        <p:nvSpPr>
          <p:cNvPr id="191" name="Google Shape;191;p24"/>
          <p:cNvSpPr txBox="1"/>
          <p:nvPr>
            <p:ph idx="2" type="subTitle"/>
          </p:nvPr>
        </p:nvSpPr>
        <p:spPr>
          <a:xfrm>
            <a:off x="447725" y="2788245"/>
            <a:ext cx="7233600" cy="992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800"/>
              <a:buNone/>
            </a:pPr>
            <a:r>
              <a:rPr lang="en"/>
              <a:t>Sub-header</a:t>
            </a:r>
            <a:endParaRPr/>
          </a:p>
        </p:txBody>
      </p:sp>
      <p:sp>
        <p:nvSpPr>
          <p:cNvPr id="192" name="Google Shape;192;p24"/>
          <p:cNvSpPr txBox="1"/>
          <p:nvPr>
            <p:ph idx="4294967295"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3"/>
          <p:cNvSpPr txBox="1"/>
          <p:nvPr>
            <p:ph idx="12" type="sldNum"/>
          </p:nvPr>
        </p:nvSpPr>
        <p:spPr>
          <a:xfrm>
            <a:off x="7805634" y="44789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a:p>
            <a:pPr indent="0" lvl="0" marL="0" rtl="0" algn="r">
              <a:spcBef>
                <a:spcPts val="0"/>
              </a:spcBef>
              <a:spcAft>
                <a:spcPts val="0"/>
              </a:spcAft>
              <a:buClr>
                <a:srgbClr val="000000"/>
              </a:buClr>
              <a:buSzPts val="1300"/>
              <a:buFont typeface="Arial"/>
              <a:buNone/>
            </a:pPr>
            <a:r>
              <a:t/>
            </a:r>
            <a:endParaRPr b="0" sz="1300"/>
          </a:p>
        </p:txBody>
      </p:sp>
      <p:sp>
        <p:nvSpPr>
          <p:cNvPr id="263" name="Google Shape;263;p33"/>
          <p:cNvSpPr txBox="1"/>
          <p:nvPr>
            <p:ph idx="2" type="subTitle"/>
          </p:nvPr>
        </p:nvSpPr>
        <p:spPr>
          <a:xfrm>
            <a:off x="4089400" y="4630425"/>
            <a:ext cx="3530700" cy="193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64" name="Google Shape;264;p33"/>
          <p:cNvSpPr txBox="1"/>
          <p:nvPr>
            <p:ph type="title"/>
          </p:nvPr>
        </p:nvSpPr>
        <p:spPr>
          <a:xfrm>
            <a:off x="606225" y="385025"/>
            <a:ext cx="8382000" cy="6261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a:t>Header</a:t>
            </a:r>
            <a:endParaRPr/>
          </a:p>
        </p:txBody>
      </p:sp>
      <p:sp>
        <p:nvSpPr>
          <p:cNvPr id="265" name="Google Shape;265;p33"/>
          <p:cNvSpPr/>
          <p:nvPr/>
        </p:nvSpPr>
        <p:spPr>
          <a:xfrm>
            <a:off x="380998" y="1079775"/>
            <a:ext cx="1702407" cy="1809639"/>
          </a:xfrm>
          <a:custGeom>
            <a:rect b="b" l="l" r="r" t="t"/>
            <a:pathLst>
              <a:path extrusionOk="0" h="310801" w="310942">
                <a:moveTo>
                  <a:pt x="48578" y="0"/>
                </a:moveTo>
                <a:lnTo>
                  <a:pt x="204216" y="0"/>
                </a:lnTo>
                <a:lnTo>
                  <a:pt x="310942" y="145691"/>
                </a:lnTo>
                <a:lnTo>
                  <a:pt x="155448" y="310801"/>
                </a:lnTo>
                <a:lnTo>
                  <a:pt x="0" y="310801"/>
                </a:lnTo>
                <a:lnTo>
                  <a:pt x="155448" y="145637"/>
                </a:lnTo>
                <a:close/>
              </a:path>
            </a:pathLst>
          </a:custGeom>
          <a:solidFill>
            <a:schemeClr val="accent4"/>
          </a:solidFill>
          <a:ln>
            <a:noFill/>
          </a:ln>
        </p:spPr>
      </p:sp>
      <p:sp>
        <p:nvSpPr>
          <p:cNvPr id="266" name="Google Shape;266;p33"/>
          <p:cNvSpPr/>
          <p:nvPr/>
        </p:nvSpPr>
        <p:spPr>
          <a:xfrm>
            <a:off x="267950" y="3262351"/>
            <a:ext cx="822442" cy="874128"/>
          </a:xfrm>
          <a:custGeom>
            <a:rect b="b" l="l" r="r" t="t"/>
            <a:pathLst>
              <a:path extrusionOk="0" h="310801" w="310942">
                <a:moveTo>
                  <a:pt x="48578" y="0"/>
                </a:moveTo>
                <a:lnTo>
                  <a:pt x="204216" y="0"/>
                </a:lnTo>
                <a:lnTo>
                  <a:pt x="310942" y="145691"/>
                </a:lnTo>
                <a:lnTo>
                  <a:pt x="155448" y="310801"/>
                </a:lnTo>
                <a:lnTo>
                  <a:pt x="0" y="310801"/>
                </a:lnTo>
                <a:lnTo>
                  <a:pt x="155448" y="145637"/>
                </a:lnTo>
                <a:close/>
              </a:path>
            </a:pathLst>
          </a:custGeom>
          <a:solidFill>
            <a:srgbClr val="E31933"/>
          </a:solidFill>
          <a:ln>
            <a:noFill/>
          </a:ln>
        </p:spPr>
      </p:sp>
      <p:sp>
        <p:nvSpPr>
          <p:cNvPr id="267" name="Google Shape;267;p33"/>
          <p:cNvSpPr/>
          <p:nvPr/>
        </p:nvSpPr>
        <p:spPr>
          <a:xfrm>
            <a:off x="4367573" y="1079775"/>
            <a:ext cx="1702407" cy="1809639"/>
          </a:xfrm>
          <a:custGeom>
            <a:rect b="b" l="l" r="r" t="t"/>
            <a:pathLst>
              <a:path extrusionOk="0" h="310801" w="310942">
                <a:moveTo>
                  <a:pt x="48578" y="0"/>
                </a:moveTo>
                <a:lnTo>
                  <a:pt x="204216" y="0"/>
                </a:lnTo>
                <a:lnTo>
                  <a:pt x="310942" y="145691"/>
                </a:lnTo>
                <a:lnTo>
                  <a:pt x="155448" y="310801"/>
                </a:lnTo>
                <a:lnTo>
                  <a:pt x="0" y="310801"/>
                </a:lnTo>
                <a:lnTo>
                  <a:pt x="155448" y="145637"/>
                </a:lnTo>
                <a:close/>
              </a:path>
            </a:pathLst>
          </a:custGeom>
          <a:solidFill>
            <a:schemeClr val="accent1"/>
          </a:solidFill>
          <a:ln>
            <a:noFill/>
          </a:ln>
        </p:spPr>
      </p:sp>
      <p:sp>
        <p:nvSpPr>
          <p:cNvPr id="268" name="Google Shape;268;p33"/>
          <p:cNvSpPr txBox="1"/>
          <p:nvPr>
            <p:ph idx="4294967295" type="subTitle"/>
          </p:nvPr>
        </p:nvSpPr>
        <p:spPr>
          <a:xfrm>
            <a:off x="1746200" y="2630350"/>
            <a:ext cx="2571300" cy="258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400">
                <a:latin typeface="Source Sans Pro"/>
                <a:ea typeface="Source Sans Pro"/>
                <a:cs typeface="Source Sans Pro"/>
                <a:sym typeface="Source Sans Pro"/>
              </a:rPr>
              <a:t>Number Description</a:t>
            </a:r>
            <a:endParaRPr sz="1400">
              <a:latin typeface="Source Sans Pro"/>
              <a:ea typeface="Source Sans Pro"/>
              <a:cs typeface="Source Sans Pro"/>
              <a:sym typeface="Source Sans Pro"/>
            </a:endParaRPr>
          </a:p>
        </p:txBody>
      </p:sp>
      <p:sp>
        <p:nvSpPr>
          <p:cNvPr id="269" name="Google Shape;269;p33"/>
          <p:cNvSpPr/>
          <p:nvPr/>
        </p:nvSpPr>
        <p:spPr>
          <a:xfrm>
            <a:off x="3164125" y="3262351"/>
            <a:ext cx="822442" cy="874128"/>
          </a:xfrm>
          <a:custGeom>
            <a:rect b="b" l="l" r="r" t="t"/>
            <a:pathLst>
              <a:path extrusionOk="0" h="310801" w="310942">
                <a:moveTo>
                  <a:pt x="48578" y="0"/>
                </a:moveTo>
                <a:lnTo>
                  <a:pt x="204216" y="0"/>
                </a:lnTo>
                <a:lnTo>
                  <a:pt x="310942" y="145691"/>
                </a:lnTo>
                <a:lnTo>
                  <a:pt x="155448" y="310801"/>
                </a:lnTo>
                <a:lnTo>
                  <a:pt x="0" y="310801"/>
                </a:lnTo>
                <a:lnTo>
                  <a:pt x="155448" y="145637"/>
                </a:lnTo>
                <a:close/>
              </a:path>
            </a:pathLst>
          </a:custGeom>
          <a:solidFill>
            <a:srgbClr val="B7B7B7"/>
          </a:solidFill>
          <a:ln>
            <a:noFill/>
          </a:ln>
        </p:spPr>
      </p:sp>
      <p:sp>
        <p:nvSpPr>
          <p:cNvPr id="270" name="Google Shape;270;p33"/>
          <p:cNvSpPr/>
          <p:nvPr/>
        </p:nvSpPr>
        <p:spPr>
          <a:xfrm>
            <a:off x="6019800" y="3262351"/>
            <a:ext cx="822442" cy="874128"/>
          </a:xfrm>
          <a:custGeom>
            <a:rect b="b" l="l" r="r" t="t"/>
            <a:pathLst>
              <a:path extrusionOk="0" h="310801" w="310942">
                <a:moveTo>
                  <a:pt x="48578" y="0"/>
                </a:moveTo>
                <a:lnTo>
                  <a:pt x="204216" y="0"/>
                </a:lnTo>
                <a:lnTo>
                  <a:pt x="310942" y="145691"/>
                </a:lnTo>
                <a:lnTo>
                  <a:pt x="155448" y="310801"/>
                </a:lnTo>
                <a:lnTo>
                  <a:pt x="0" y="310801"/>
                </a:lnTo>
                <a:lnTo>
                  <a:pt x="155448" y="145637"/>
                </a:lnTo>
                <a:close/>
              </a:path>
            </a:pathLst>
          </a:custGeom>
          <a:solidFill>
            <a:schemeClr val="accent4"/>
          </a:solidFill>
          <a:ln>
            <a:noFill/>
          </a:ln>
        </p:spPr>
      </p:sp>
      <p:sp>
        <p:nvSpPr>
          <p:cNvPr id="271" name="Google Shape;271;p33"/>
          <p:cNvSpPr txBox="1"/>
          <p:nvPr>
            <p:ph idx="4294967295" type="title"/>
          </p:nvPr>
        </p:nvSpPr>
        <p:spPr>
          <a:xfrm>
            <a:off x="1746201" y="1121300"/>
            <a:ext cx="3254400" cy="1538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 sz="13000">
                <a:latin typeface="Source Sans Pro"/>
                <a:ea typeface="Source Sans Pro"/>
                <a:cs typeface="Source Sans Pro"/>
                <a:sym typeface="Source Sans Pro"/>
              </a:rPr>
              <a:t>01</a:t>
            </a:r>
            <a:endParaRPr b="0" sz="13000">
              <a:latin typeface="Source Sans Pro"/>
              <a:ea typeface="Source Sans Pro"/>
              <a:cs typeface="Source Sans Pro"/>
              <a:sym typeface="Source Sans Pro"/>
            </a:endParaRPr>
          </a:p>
        </p:txBody>
      </p:sp>
      <p:sp>
        <p:nvSpPr>
          <p:cNvPr id="272" name="Google Shape;272;p33"/>
          <p:cNvSpPr txBox="1"/>
          <p:nvPr>
            <p:ph idx="4294967295" type="subTitle"/>
          </p:nvPr>
        </p:nvSpPr>
        <p:spPr>
          <a:xfrm>
            <a:off x="5732775" y="2630350"/>
            <a:ext cx="2571300" cy="2589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1400">
                <a:latin typeface="Source Sans Pro"/>
                <a:ea typeface="Source Sans Pro"/>
                <a:cs typeface="Source Sans Pro"/>
                <a:sym typeface="Source Sans Pro"/>
              </a:rPr>
              <a:t>Number Description</a:t>
            </a:r>
            <a:endParaRPr sz="1400">
              <a:latin typeface="Source Sans Pro"/>
              <a:ea typeface="Source Sans Pro"/>
              <a:cs typeface="Source Sans Pro"/>
              <a:sym typeface="Source Sans Pro"/>
            </a:endParaRPr>
          </a:p>
        </p:txBody>
      </p:sp>
      <p:sp>
        <p:nvSpPr>
          <p:cNvPr id="273" name="Google Shape;273;p33"/>
          <p:cNvSpPr txBox="1"/>
          <p:nvPr>
            <p:ph idx="4294967295" type="title"/>
          </p:nvPr>
        </p:nvSpPr>
        <p:spPr>
          <a:xfrm>
            <a:off x="5732776" y="1121300"/>
            <a:ext cx="3254400" cy="1538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 sz="13000">
                <a:latin typeface="Source Sans Pro"/>
                <a:ea typeface="Source Sans Pro"/>
                <a:cs typeface="Source Sans Pro"/>
                <a:sym typeface="Source Sans Pro"/>
              </a:rPr>
              <a:t>02</a:t>
            </a:r>
            <a:endParaRPr b="0" sz="13000">
              <a:latin typeface="Source Sans Pro"/>
              <a:ea typeface="Source Sans Pro"/>
              <a:cs typeface="Source Sans Pro"/>
              <a:sym typeface="Source Sans Pro"/>
            </a:endParaRPr>
          </a:p>
        </p:txBody>
      </p:sp>
      <p:sp>
        <p:nvSpPr>
          <p:cNvPr id="274" name="Google Shape;274;p33"/>
          <p:cNvSpPr txBox="1"/>
          <p:nvPr>
            <p:ph idx="4294967295" type="subTitle"/>
          </p:nvPr>
        </p:nvSpPr>
        <p:spPr>
          <a:xfrm>
            <a:off x="1173561" y="3971981"/>
            <a:ext cx="2571300" cy="2589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1400">
                <a:latin typeface="Source Sans Pro"/>
                <a:ea typeface="Source Sans Pro"/>
                <a:cs typeface="Source Sans Pro"/>
                <a:sym typeface="Source Sans Pro"/>
              </a:rPr>
              <a:t>Number Description</a:t>
            </a:r>
            <a:endParaRPr sz="1400">
              <a:latin typeface="Source Sans Pro"/>
              <a:ea typeface="Source Sans Pro"/>
              <a:cs typeface="Source Sans Pro"/>
              <a:sym typeface="Source Sans Pro"/>
            </a:endParaRPr>
          </a:p>
        </p:txBody>
      </p:sp>
      <p:sp>
        <p:nvSpPr>
          <p:cNvPr id="275" name="Google Shape;275;p33"/>
          <p:cNvSpPr txBox="1"/>
          <p:nvPr>
            <p:ph idx="4294967295" type="title"/>
          </p:nvPr>
        </p:nvSpPr>
        <p:spPr>
          <a:xfrm>
            <a:off x="1165869" y="3134019"/>
            <a:ext cx="1810500" cy="82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 sz="7200">
                <a:latin typeface="Source Sans Pro"/>
                <a:ea typeface="Source Sans Pro"/>
                <a:cs typeface="Source Sans Pro"/>
                <a:sym typeface="Source Sans Pro"/>
              </a:rPr>
              <a:t>03</a:t>
            </a:r>
            <a:endParaRPr b="0" sz="7200">
              <a:latin typeface="Source Sans Pro"/>
              <a:ea typeface="Source Sans Pro"/>
              <a:cs typeface="Source Sans Pro"/>
              <a:sym typeface="Source Sans Pro"/>
            </a:endParaRPr>
          </a:p>
        </p:txBody>
      </p:sp>
      <p:sp>
        <p:nvSpPr>
          <p:cNvPr id="276" name="Google Shape;276;p33"/>
          <p:cNvSpPr txBox="1"/>
          <p:nvPr>
            <p:ph idx="4294967295" type="subTitle"/>
          </p:nvPr>
        </p:nvSpPr>
        <p:spPr>
          <a:xfrm>
            <a:off x="4069736" y="3971981"/>
            <a:ext cx="2571300" cy="2589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1400">
                <a:latin typeface="Source Sans Pro"/>
                <a:ea typeface="Source Sans Pro"/>
                <a:cs typeface="Source Sans Pro"/>
                <a:sym typeface="Source Sans Pro"/>
              </a:rPr>
              <a:t>Number Description</a:t>
            </a:r>
            <a:endParaRPr sz="1400">
              <a:latin typeface="Source Sans Pro"/>
              <a:ea typeface="Source Sans Pro"/>
              <a:cs typeface="Source Sans Pro"/>
              <a:sym typeface="Source Sans Pro"/>
            </a:endParaRPr>
          </a:p>
        </p:txBody>
      </p:sp>
      <p:sp>
        <p:nvSpPr>
          <p:cNvPr id="277" name="Google Shape;277;p33"/>
          <p:cNvSpPr txBox="1"/>
          <p:nvPr>
            <p:ph idx="4294967295" type="title"/>
          </p:nvPr>
        </p:nvSpPr>
        <p:spPr>
          <a:xfrm>
            <a:off x="4062044" y="3134019"/>
            <a:ext cx="1810500" cy="82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 sz="7200">
                <a:latin typeface="Source Sans Pro"/>
                <a:ea typeface="Source Sans Pro"/>
                <a:cs typeface="Source Sans Pro"/>
                <a:sym typeface="Source Sans Pro"/>
              </a:rPr>
              <a:t>04</a:t>
            </a:r>
            <a:endParaRPr b="0" sz="7200">
              <a:latin typeface="Source Sans Pro"/>
              <a:ea typeface="Source Sans Pro"/>
              <a:cs typeface="Source Sans Pro"/>
              <a:sym typeface="Source Sans Pro"/>
            </a:endParaRPr>
          </a:p>
        </p:txBody>
      </p:sp>
      <p:sp>
        <p:nvSpPr>
          <p:cNvPr id="278" name="Google Shape;278;p33"/>
          <p:cNvSpPr txBox="1"/>
          <p:nvPr>
            <p:ph idx="4294967295" type="subTitle"/>
          </p:nvPr>
        </p:nvSpPr>
        <p:spPr>
          <a:xfrm>
            <a:off x="6925411" y="3971981"/>
            <a:ext cx="2571300" cy="2589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1400">
                <a:latin typeface="Source Sans Pro"/>
                <a:ea typeface="Source Sans Pro"/>
                <a:cs typeface="Source Sans Pro"/>
                <a:sym typeface="Source Sans Pro"/>
              </a:rPr>
              <a:t>Number Description</a:t>
            </a:r>
            <a:endParaRPr sz="1400">
              <a:latin typeface="Source Sans Pro"/>
              <a:ea typeface="Source Sans Pro"/>
              <a:cs typeface="Source Sans Pro"/>
              <a:sym typeface="Source Sans Pro"/>
            </a:endParaRPr>
          </a:p>
        </p:txBody>
      </p:sp>
      <p:sp>
        <p:nvSpPr>
          <p:cNvPr id="279" name="Google Shape;279;p33"/>
          <p:cNvSpPr txBox="1"/>
          <p:nvPr>
            <p:ph idx="4294967295" type="title"/>
          </p:nvPr>
        </p:nvSpPr>
        <p:spPr>
          <a:xfrm>
            <a:off x="6917719" y="3134019"/>
            <a:ext cx="1810500" cy="82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 sz="7200">
                <a:latin typeface="Source Sans Pro"/>
                <a:ea typeface="Source Sans Pro"/>
                <a:cs typeface="Source Sans Pro"/>
                <a:sym typeface="Source Sans Pro"/>
              </a:rPr>
              <a:t>05</a:t>
            </a:r>
            <a:endParaRPr b="0" sz="7200">
              <a:latin typeface="Source Sans Pro"/>
              <a:ea typeface="Source Sans Pro"/>
              <a:cs typeface="Source Sans Pro"/>
              <a:sym typeface="Source Sans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4"/>
          <p:cNvSpPr txBox="1"/>
          <p:nvPr>
            <p:ph idx="12" type="sldNum"/>
          </p:nvPr>
        </p:nvSpPr>
        <p:spPr>
          <a:xfrm>
            <a:off x="7805634" y="44789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a:p>
            <a:pPr indent="0" lvl="0" marL="0" rtl="0" algn="r">
              <a:spcBef>
                <a:spcPts val="0"/>
              </a:spcBef>
              <a:spcAft>
                <a:spcPts val="0"/>
              </a:spcAft>
              <a:buClr>
                <a:srgbClr val="000000"/>
              </a:buClr>
              <a:buSzPts val="1300"/>
              <a:buFont typeface="Arial"/>
              <a:buNone/>
            </a:pPr>
            <a:r>
              <a:t/>
            </a:r>
            <a:endParaRPr b="0" sz="1300"/>
          </a:p>
        </p:txBody>
      </p:sp>
      <p:sp>
        <p:nvSpPr>
          <p:cNvPr id="285" name="Google Shape;285;p34"/>
          <p:cNvSpPr txBox="1"/>
          <p:nvPr>
            <p:ph idx="1" type="subTitle"/>
          </p:nvPr>
        </p:nvSpPr>
        <p:spPr>
          <a:xfrm>
            <a:off x="4089400" y="4630425"/>
            <a:ext cx="3530700" cy="193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86" name="Google Shape;286;p34"/>
          <p:cNvSpPr txBox="1"/>
          <p:nvPr>
            <p:ph type="title"/>
          </p:nvPr>
        </p:nvSpPr>
        <p:spPr>
          <a:xfrm>
            <a:off x="606225" y="385025"/>
            <a:ext cx="8382000" cy="626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Header</a:t>
            </a:r>
            <a:endParaRPr/>
          </a:p>
        </p:txBody>
      </p:sp>
      <p:sp>
        <p:nvSpPr>
          <p:cNvPr id="287" name="Google Shape;287;p34"/>
          <p:cNvSpPr txBox="1"/>
          <p:nvPr>
            <p:ph idx="2" type="subTitle"/>
          </p:nvPr>
        </p:nvSpPr>
        <p:spPr>
          <a:xfrm>
            <a:off x="2097875" y="1110075"/>
            <a:ext cx="1087800" cy="1050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Lorem ipsum dolor sit amet, mel clita vituperatoribus id, est ea harum oratio. Duo no putent blandit vituperator.</a:t>
            </a:r>
            <a:endParaRPr/>
          </a:p>
        </p:txBody>
      </p:sp>
      <p:sp>
        <p:nvSpPr>
          <p:cNvPr id="288" name="Google Shape;288;p34"/>
          <p:cNvSpPr txBox="1"/>
          <p:nvPr>
            <p:ph idx="3" type="subTitle"/>
          </p:nvPr>
        </p:nvSpPr>
        <p:spPr>
          <a:xfrm>
            <a:off x="4724700" y="1110075"/>
            <a:ext cx="1087800" cy="1050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Lorem ipsum dolor sit amet, mel clita vituperatoribus id, est ea harum oratio. Duo no putent blandit vituperator.</a:t>
            </a:r>
            <a:endParaRPr/>
          </a:p>
        </p:txBody>
      </p:sp>
      <p:sp>
        <p:nvSpPr>
          <p:cNvPr id="289" name="Google Shape;289;p34"/>
          <p:cNvSpPr txBox="1"/>
          <p:nvPr>
            <p:ph idx="4" type="subTitle"/>
          </p:nvPr>
        </p:nvSpPr>
        <p:spPr>
          <a:xfrm>
            <a:off x="7351525" y="1110075"/>
            <a:ext cx="1087800" cy="1050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Lorem ipsum dolor sit amet, mel clita vituperatoribus id, est ea harum oratio. Duo no putent blandit vituperator.</a:t>
            </a:r>
            <a:endParaRPr/>
          </a:p>
        </p:txBody>
      </p:sp>
      <p:sp>
        <p:nvSpPr>
          <p:cNvPr id="290" name="Google Shape;290;p34"/>
          <p:cNvSpPr txBox="1"/>
          <p:nvPr>
            <p:ph idx="5" type="subTitle"/>
          </p:nvPr>
        </p:nvSpPr>
        <p:spPr>
          <a:xfrm>
            <a:off x="805725" y="3117125"/>
            <a:ext cx="1087800" cy="1050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Lorem ipsum dolor sit amet, mel clita vituperatoribus id, est ea harum oratio. Duo no putent blandit vituperator.</a:t>
            </a:r>
            <a:endParaRPr/>
          </a:p>
        </p:txBody>
      </p:sp>
      <p:sp>
        <p:nvSpPr>
          <p:cNvPr id="291" name="Google Shape;291;p34"/>
          <p:cNvSpPr txBox="1"/>
          <p:nvPr>
            <p:ph idx="6" type="subTitle"/>
          </p:nvPr>
        </p:nvSpPr>
        <p:spPr>
          <a:xfrm>
            <a:off x="3432550" y="3117125"/>
            <a:ext cx="1087800" cy="1050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Lorem ipsum dolor sit amet, mel clita vituperatoribus id, est ea harum oratio. Duo no putent blandit vituperator.</a:t>
            </a:r>
            <a:endParaRPr/>
          </a:p>
        </p:txBody>
      </p:sp>
      <p:sp>
        <p:nvSpPr>
          <p:cNvPr id="292" name="Google Shape;292;p34"/>
          <p:cNvSpPr txBox="1"/>
          <p:nvPr>
            <p:ph idx="7" type="subTitle"/>
          </p:nvPr>
        </p:nvSpPr>
        <p:spPr>
          <a:xfrm>
            <a:off x="6059375" y="3117125"/>
            <a:ext cx="1087800" cy="1050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Lorem ipsum dolor sit amet, mel clita vituperatoribus id, est ea harum oratio. Duo no putent blandit vituperator.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5"/>
          <p:cNvSpPr txBox="1"/>
          <p:nvPr>
            <p:ph type="title"/>
          </p:nvPr>
        </p:nvSpPr>
        <p:spPr>
          <a:xfrm>
            <a:off x="4076400" y="1045675"/>
            <a:ext cx="4648500" cy="4956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5100"/>
              <a:buNone/>
            </a:pPr>
            <a:r>
              <a:rPr lang="en" sz="3600"/>
              <a:t>Header</a:t>
            </a:r>
            <a:endParaRPr sz="3600"/>
          </a:p>
        </p:txBody>
      </p:sp>
      <p:pic>
        <p:nvPicPr>
          <p:cNvPr id="298" name="Google Shape;298;p35"/>
          <p:cNvPicPr preferRelativeResize="0"/>
          <p:nvPr>
            <p:ph idx="2" type="pic"/>
          </p:nvPr>
        </p:nvPicPr>
        <p:blipFill rotWithShape="1">
          <a:blip r:embed="rId3">
            <a:alphaModFix/>
          </a:blip>
          <a:srcRect b="0" l="19878" r="25069" t="0"/>
          <a:stretch/>
        </p:blipFill>
        <p:spPr>
          <a:xfrm>
            <a:off x="-1200325" y="0"/>
            <a:ext cx="4248300" cy="5143501"/>
          </a:xfrm>
          <a:prstGeom prst="rect">
            <a:avLst/>
          </a:prstGeom>
          <a:noFill/>
          <a:ln>
            <a:noFill/>
          </a:ln>
          <a:effectLst>
            <a:outerShdw blurRad="114300" rotWithShape="0" algn="bl" dir="5400000" dist="19050">
              <a:srgbClr val="000000">
                <a:alpha val="12941"/>
              </a:srgbClr>
            </a:outerShdw>
          </a:effectLst>
        </p:spPr>
      </p:pic>
      <p:sp>
        <p:nvSpPr>
          <p:cNvPr id="299" name="Google Shape;299;p35"/>
          <p:cNvSpPr txBox="1"/>
          <p:nvPr>
            <p:ph idx="12" type="sldNum"/>
          </p:nvPr>
        </p:nvSpPr>
        <p:spPr>
          <a:xfrm>
            <a:off x="7805634" y="44789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300" name="Google Shape;300;p35"/>
          <p:cNvSpPr txBox="1"/>
          <p:nvPr>
            <p:ph idx="1" type="subTitle"/>
          </p:nvPr>
        </p:nvSpPr>
        <p:spPr>
          <a:xfrm>
            <a:off x="4076400" y="4648200"/>
            <a:ext cx="3549000" cy="224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1600"/>
              </a:spcAft>
              <a:buSzPts val="1200"/>
              <a:buNone/>
            </a:pPr>
            <a:r>
              <a:rPr lang="en">
                <a:solidFill>
                  <a:schemeClr val="dk1"/>
                </a:solidFill>
              </a:rPr>
              <a:t>Presentation Title</a:t>
            </a:r>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6"/>
          <p:cNvSpPr txBox="1"/>
          <p:nvPr>
            <p:ph type="title"/>
          </p:nvPr>
        </p:nvSpPr>
        <p:spPr>
          <a:xfrm>
            <a:off x="633375" y="323850"/>
            <a:ext cx="2414700" cy="5613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2000"/>
              <a:buNone/>
            </a:pPr>
            <a:r>
              <a:rPr lang="en"/>
              <a:t>Graphic Elements</a:t>
            </a:r>
            <a:endParaRPr/>
          </a:p>
        </p:txBody>
      </p:sp>
      <p:sp>
        <p:nvSpPr>
          <p:cNvPr id="306" name="Google Shape;306;p36"/>
          <p:cNvSpPr txBox="1"/>
          <p:nvPr/>
        </p:nvSpPr>
        <p:spPr>
          <a:xfrm>
            <a:off x="576750" y="875075"/>
            <a:ext cx="52938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666666"/>
                </a:solidFill>
                <a:latin typeface="Arial"/>
                <a:ea typeface="Arial"/>
                <a:cs typeface="Arial"/>
                <a:sym typeface="Arial"/>
              </a:rPr>
              <a:t>Copy and paste these graphic elements to use in your presentation to reinforce branding.</a:t>
            </a:r>
            <a:endParaRPr b="0" i="0" sz="1400" u="none" cap="none" strike="noStrike">
              <a:solidFill>
                <a:srgbClr val="000000"/>
              </a:solidFill>
              <a:latin typeface="Source Sans Pro"/>
              <a:ea typeface="Source Sans Pro"/>
              <a:cs typeface="Source Sans Pro"/>
              <a:sym typeface="Source Sans Pro"/>
            </a:endParaRPr>
          </a:p>
        </p:txBody>
      </p:sp>
      <p:sp>
        <p:nvSpPr>
          <p:cNvPr id="307" name="Google Shape;307;p36"/>
          <p:cNvSpPr/>
          <p:nvPr/>
        </p:nvSpPr>
        <p:spPr>
          <a:xfrm>
            <a:off x="608825" y="2063400"/>
            <a:ext cx="306300" cy="3063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700"/>
              <a:buFont typeface="Arial"/>
              <a:buNone/>
            </a:pPr>
            <a:r>
              <a:rPr b="1" lang="en" sz="1700" u="none" cap="none" strike="noStrike">
                <a:solidFill>
                  <a:schemeClr val="lt1"/>
                </a:solidFill>
                <a:latin typeface="Source Sans Pro"/>
                <a:ea typeface="Source Sans Pro"/>
                <a:cs typeface="Source Sans Pro"/>
                <a:sym typeface="Source Sans Pro"/>
              </a:rPr>
              <a:t>1</a:t>
            </a:r>
            <a:endParaRPr b="1" sz="1700" u="none" cap="none" strike="noStrike">
              <a:solidFill>
                <a:schemeClr val="lt1"/>
              </a:solidFill>
              <a:latin typeface="Source Sans Pro"/>
              <a:ea typeface="Source Sans Pro"/>
              <a:cs typeface="Source Sans Pro"/>
              <a:sym typeface="Source Sans Pro"/>
            </a:endParaRPr>
          </a:p>
        </p:txBody>
      </p:sp>
      <p:sp>
        <p:nvSpPr>
          <p:cNvPr id="308" name="Google Shape;308;p36"/>
          <p:cNvSpPr/>
          <p:nvPr/>
        </p:nvSpPr>
        <p:spPr>
          <a:xfrm>
            <a:off x="1059325" y="2063400"/>
            <a:ext cx="306300" cy="3063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700"/>
              <a:buFont typeface="Arial"/>
              <a:buNone/>
            </a:pPr>
            <a:r>
              <a:rPr b="1" lang="en" sz="1700" u="none" cap="none" strike="noStrike">
                <a:solidFill>
                  <a:schemeClr val="lt1"/>
                </a:solidFill>
                <a:latin typeface="Source Sans Pro"/>
                <a:ea typeface="Source Sans Pro"/>
                <a:cs typeface="Source Sans Pro"/>
                <a:sym typeface="Source Sans Pro"/>
              </a:rPr>
              <a:t>2</a:t>
            </a:r>
            <a:endParaRPr b="1" sz="1700" u="none" cap="none" strike="noStrike">
              <a:solidFill>
                <a:schemeClr val="lt1"/>
              </a:solidFill>
              <a:latin typeface="Source Sans Pro"/>
              <a:ea typeface="Source Sans Pro"/>
              <a:cs typeface="Source Sans Pro"/>
              <a:sym typeface="Source Sans Pro"/>
            </a:endParaRPr>
          </a:p>
        </p:txBody>
      </p:sp>
      <p:sp>
        <p:nvSpPr>
          <p:cNvPr id="309" name="Google Shape;309;p36"/>
          <p:cNvSpPr/>
          <p:nvPr/>
        </p:nvSpPr>
        <p:spPr>
          <a:xfrm>
            <a:off x="1509825" y="2063400"/>
            <a:ext cx="306300" cy="3063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700"/>
              <a:buFont typeface="Arial"/>
              <a:buNone/>
            </a:pPr>
            <a:r>
              <a:rPr b="1" lang="en" sz="1700" u="none" cap="none" strike="noStrike">
                <a:solidFill>
                  <a:schemeClr val="lt1"/>
                </a:solidFill>
                <a:latin typeface="Source Sans Pro"/>
                <a:ea typeface="Source Sans Pro"/>
                <a:cs typeface="Source Sans Pro"/>
                <a:sym typeface="Source Sans Pro"/>
              </a:rPr>
              <a:t>3</a:t>
            </a:r>
            <a:endParaRPr b="1" sz="1700" u="none" cap="none" strike="noStrike">
              <a:solidFill>
                <a:schemeClr val="lt1"/>
              </a:solidFill>
              <a:latin typeface="Source Sans Pro"/>
              <a:ea typeface="Source Sans Pro"/>
              <a:cs typeface="Source Sans Pro"/>
              <a:sym typeface="Source Sans Pro"/>
            </a:endParaRPr>
          </a:p>
        </p:txBody>
      </p:sp>
      <p:sp>
        <p:nvSpPr>
          <p:cNvPr id="310" name="Google Shape;310;p36"/>
          <p:cNvSpPr/>
          <p:nvPr/>
        </p:nvSpPr>
        <p:spPr>
          <a:xfrm>
            <a:off x="1960325" y="2063400"/>
            <a:ext cx="306300" cy="3063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700"/>
              <a:buFont typeface="Arial"/>
              <a:buNone/>
            </a:pPr>
            <a:r>
              <a:rPr b="1" lang="en" sz="1700" u="none" cap="none" strike="noStrike">
                <a:solidFill>
                  <a:schemeClr val="lt1"/>
                </a:solidFill>
                <a:latin typeface="Source Sans Pro"/>
                <a:ea typeface="Source Sans Pro"/>
                <a:cs typeface="Source Sans Pro"/>
                <a:sym typeface="Source Sans Pro"/>
              </a:rPr>
              <a:t>4</a:t>
            </a:r>
            <a:endParaRPr b="1" sz="1700" u="none" cap="none" strike="noStrike">
              <a:solidFill>
                <a:schemeClr val="lt1"/>
              </a:solidFill>
              <a:latin typeface="Source Sans Pro"/>
              <a:ea typeface="Source Sans Pro"/>
              <a:cs typeface="Source Sans Pro"/>
              <a:sym typeface="Source Sans Pro"/>
            </a:endParaRPr>
          </a:p>
        </p:txBody>
      </p:sp>
      <p:sp>
        <p:nvSpPr>
          <p:cNvPr id="311" name="Google Shape;311;p36"/>
          <p:cNvSpPr/>
          <p:nvPr/>
        </p:nvSpPr>
        <p:spPr>
          <a:xfrm>
            <a:off x="2410825" y="2063400"/>
            <a:ext cx="306300" cy="3063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700"/>
              <a:buFont typeface="Arial"/>
              <a:buNone/>
            </a:pPr>
            <a:r>
              <a:rPr b="1" lang="en" sz="1700" u="none" cap="none" strike="noStrike">
                <a:solidFill>
                  <a:schemeClr val="lt1"/>
                </a:solidFill>
                <a:latin typeface="Source Sans Pro"/>
                <a:ea typeface="Source Sans Pro"/>
                <a:cs typeface="Source Sans Pro"/>
                <a:sym typeface="Source Sans Pro"/>
              </a:rPr>
              <a:t>5</a:t>
            </a:r>
            <a:endParaRPr b="1" sz="1700" u="none" cap="none" strike="noStrike">
              <a:solidFill>
                <a:schemeClr val="lt1"/>
              </a:solidFill>
              <a:latin typeface="Source Sans Pro"/>
              <a:ea typeface="Source Sans Pro"/>
              <a:cs typeface="Source Sans Pro"/>
              <a:sym typeface="Source Sans Pro"/>
            </a:endParaRPr>
          </a:p>
        </p:txBody>
      </p:sp>
      <p:sp>
        <p:nvSpPr>
          <p:cNvPr id="312" name="Google Shape;312;p36"/>
          <p:cNvSpPr/>
          <p:nvPr/>
        </p:nvSpPr>
        <p:spPr>
          <a:xfrm>
            <a:off x="2861325" y="2063400"/>
            <a:ext cx="306300" cy="3063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700"/>
              <a:buFont typeface="Arial"/>
              <a:buNone/>
            </a:pPr>
            <a:r>
              <a:rPr b="1" lang="en" sz="1700" u="none" cap="none" strike="noStrike">
                <a:solidFill>
                  <a:schemeClr val="lt1"/>
                </a:solidFill>
                <a:latin typeface="Source Sans Pro"/>
                <a:ea typeface="Source Sans Pro"/>
                <a:cs typeface="Source Sans Pro"/>
                <a:sym typeface="Source Sans Pro"/>
              </a:rPr>
              <a:t>6</a:t>
            </a:r>
            <a:endParaRPr b="1" sz="1700" u="none" cap="none" strike="noStrike">
              <a:solidFill>
                <a:schemeClr val="lt1"/>
              </a:solidFill>
              <a:latin typeface="Source Sans Pro"/>
              <a:ea typeface="Source Sans Pro"/>
              <a:cs typeface="Source Sans Pro"/>
              <a:sym typeface="Source Sans Pro"/>
            </a:endParaRPr>
          </a:p>
        </p:txBody>
      </p:sp>
      <p:sp>
        <p:nvSpPr>
          <p:cNvPr id="313" name="Google Shape;313;p36"/>
          <p:cNvSpPr/>
          <p:nvPr/>
        </p:nvSpPr>
        <p:spPr>
          <a:xfrm>
            <a:off x="3311825" y="2063400"/>
            <a:ext cx="306300" cy="3063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700"/>
              <a:buFont typeface="Arial"/>
              <a:buNone/>
            </a:pPr>
            <a:r>
              <a:rPr b="1" lang="en" sz="1700" u="none" cap="none" strike="noStrike">
                <a:solidFill>
                  <a:schemeClr val="lt1"/>
                </a:solidFill>
                <a:latin typeface="Source Sans Pro"/>
                <a:ea typeface="Source Sans Pro"/>
                <a:cs typeface="Source Sans Pro"/>
                <a:sym typeface="Source Sans Pro"/>
              </a:rPr>
              <a:t>7</a:t>
            </a:r>
            <a:endParaRPr b="1" sz="1700" u="none" cap="none" strike="noStrike">
              <a:solidFill>
                <a:schemeClr val="lt1"/>
              </a:solidFill>
              <a:latin typeface="Source Sans Pro"/>
              <a:ea typeface="Source Sans Pro"/>
              <a:cs typeface="Source Sans Pro"/>
              <a:sym typeface="Source Sans Pro"/>
            </a:endParaRPr>
          </a:p>
        </p:txBody>
      </p:sp>
      <p:sp>
        <p:nvSpPr>
          <p:cNvPr id="314" name="Google Shape;314;p36"/>
          <p:cNvSpPr/>
          <p:nvPr/>
        </p:nvSpPr>
        <p:spPr>
          <a:xfrm>
            <a:off x="3762325" y="2063400"/>
            <a:ext cx="306300" cy="3063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700"/>
              <a:buFont typeface="Arial"/>
              <a:buNone/>
            </a:pPr>
            <a:r>
              <a:rPr b="1" lang="en" sz="1700" u="none" cap="none" strike="noStrike">
                <a:solidFill>
                  <a:schemeClr val="lt1"/>
                </a:solidFill>
                <a:latin typeface="Source Sans Pro"/>
                <a:ea typeface="Source Sans Pro"/>
                <a:cs typeface="Source Sans Pro"/>
                <a:sym typeface="Source Sans Pro"/>
              </a:rPr>
              <a:t>8</a:t>
            </a:r>
            <a:endParaRPr b="1" sz="1700" u="none" cap="none" strike="noStrike">
              <a:solidFill>
                <a:schemeClr val="lt1"/>
              </a:solidFill>
              <a:latin typeface="Source Sans Pro"/>
              <a:ea typeface="Source Sans Pro"/>
              <a:cs typeface="Source Sans Pro"/>
              <a:sym typeface="Source Sans Pro"/>
            </a:endParaRPr>
          </a:p>
        </p:txBody>
      </p:sp>
      <p:sp>
        <p:nvSpPr>
          <p:cNvPr id="315" name="Google Shape;315;p36"/>
          <p:cNvSpPr/>
          <p:nvPr/>
        </p:nvSpPr>
        <p:spPr>
          <a:xfrm>
            <a:off x="4212825" y="2063400"/>
            <a:ext cx="306300" cy="3063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700"/>
              <a:buFont typeface="Arial"/>
              <a:buNone/>
            </a:pPr>
            <a:r>
              <a:rPr b="1" lang="en" sz="1700" u="none" cap="none" strike="noStrike">
                <a:solidFill>
                  <a:schemeClr val="lt1"/>
                </a:solidFill>
                <a:latin typeface="Source Sans Pro"/>
                <a:ea typeface="Source Sans Pro"/>
                <a:cs typeface="Source Sans Pro"/>
                <a:sym typeface="Source Sans Pro"/>
              </a:rPr>
              <a:t>9</a:t>
            </a:r>
            <a:endParaRPr b="1" sz="1700" u="none" cap="none" strike="noStrike">
              <a:solidFill>
                <a:schemeClr val="lt1"/>
              </a:solidFill>
              <a:latin typeface="Source Sans Pro"/>
              <a:ea typeface="Source Sans Pro"/>
              <a:cs typeface="Source Sans Pro"/>
              <a:sym typeface="Source Sans Pro"/>
            </a:endParaRPr>
          </a:p>
        </p:txBody>
      </p:sp>
      <p:sp>
        <p:nvSpPr>
          <p:cNvPr id="316" name="Google Shape;316;p36"/>
          <p:cNvSpPr/>
          <p:nvPr/>
        </p:nvSpPr>
        <p:spPr>
          <a:xfrm>
            <a:off x="4663325" y="2063400"/>
            <a:ext cx="306300" cy="3063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700"/>
              <a:buFont typeface="Arial"/>
              <a:buNone/>
            </a:pPr>
            <a:r>
              <a:rPr b="1" lang="en" sz="1700" u="none" cap="none" strike="noStrike">
                <a:solidFill>
                  <a:schemeClr val="lt1"/>
                </a:solidFill>
                <a:latin typeface="Source Sans Pro"/>
                <a:ea typeface="Source Sans Pro"/>
                <a:cs typeface="Source Sans Pro"/>
                <a:sym typeface="Source Sans Pro"/>
              </a:rPr>
              <a:t>0</a:t>
            </a:r>
            <a:endParaRPr b="1" sz="1700" u="none" cap="none" strike="noStrike">
              <a:solidFill>
                <a:schemeClr val="lt1"/>
              </a:solidFill>
              <a:latin typeface="Source Sans Pro"/>
              <a:ea typeface="Source Sans Pro"/>
              <a:cs typeface="Source Sans Pro"/>
              <a:sym typeface="Source Sans Pro"/>
            </a:endParaRPr>
          </a:p>
        </p:txBody>
      </p:sp>
      <p:sp>
        <p:nvSpPr>
          <p:cNvPr id="317" name="Google Shape;317;p36"/>
          <p:cNvSpPr/>
          <p:nvPr/>
        </p:nvSpPr>
        <p:spPr>
          <a:xfrm>
            <a:off x="608825" y="2574775"/>
            <a:ext cx="306300" cy="306300"/>
          </a:xfrm>
          <a:prstGeom prst="ellipse">
            <a:avLst/>
          </a:prstGeom>
          <a:solidFill>
            <a:schemeClr val="lt1"/>
          </a:solidFill>
          <a:ln cap="flat" cmpd="sng" w="28575">
            <a:solidFill>
              <a:srgbClr val="E4252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700"/>
              <a:buFont typeface="Arial"/>
              <a:buNone/>
            </a:pPr>
            <a:r>
              <a:rPr b="1" lang="en" sz="1700" u="none" cap="none" strike="noStrike">
                <a:solidFill>
                  <a:schemeClr val="accent1"/>
                </a:solidFill>
                <a:latin typeface="Source Sans Pro"/>
                <a:ea typeface="Source Sans Pro"/>
                <a:cs typeface="Source Sans Pro"/>
                <a:sym typeface="Source Sans Pro"/>
              </a:rPr>
              <a:t>1</a:t>
            </a:r>
            <a:endParaRPr b="1" sz="1700" u="none" cap="none" strike="noStrike">
              <a:solidFill>
                <a:schemeClr val="accent1"/>
              </a:solidFill>
              <a:latin typeface="Source Sans Pro"/>
              <a:ea typeface="Source Sans Pro"/>
              <a:cs typeface="Source Sans Pro"/>
              <a:sym typeface="Source Sans Pro"/>
            </a:endParaRPr>
          </a:p>
        </p:txBody>
      </p:sp>
      <p:sp>
        <p:nvSpPr>
          <p:cNvPr id="318" name="Google Shape;318;p36"/>
          <p:cNvSpPr/>
          <p:nvPr/>
        </p:nvSpPr>
        <p:spPr>
          <a:xfrm>
            <a:off x="1059325" y="2574775"/>
            <a:ext cx="306300" cy="306300"/>
          </a:xfrm>
          <a:prstGeom prst="ellipse">
            <a:avLst/>
          </a:prstGeom>
          <a:solidFill>
            <a:schemeClr val="lt1"/>
          </a:solidFill>
          <a:ln cap="flat" cmpd="sng" w="28575">
            <a:solidFill>
              <a:srgbClr val="E4252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700"/>
              <a:buFont typeface="Arial"/>
              <a:buNone/>
            </a:pPr>
            <a:r>
              <a:rPr b="1" lang="en" sz="1700" u="none" cap="none" strike="noStrike">
                <a:solidFill>
                  <a:schemeClr val="accent1"/>
                </a:solidFill>
                <a:latin typeface="Source Sans Pro"/>
                <a:ea typeface="Source Sans Pro"/>
                <a:cs typeface="Source Sans Pro"/>
                <a:sym typeface="Source Sans Pro"/>
              </a:rPr>
              <a:t>2</a:t>
            </a:r>
            <a:endParaRPr b="1" sz="1700" u="none" cap="none" strike="noStrike">
              <a:solidFill>
                <a:schemeClr val="accent1"/>
              </a:solidFill>
              <a:latin typeface="Source Sans Pro"/>
              <a:ea typeface="Source Sans Pro"/>
              <a:cs typeface="Source Sans Pro"/>
              <a:sym typeface="Source Sans Pro"/>
            </a:endParaRPr>
          </a:p>
        </p:txBody>
      </p:sp>
      <p:sp>
        <p:nvSpPr>
          <p:cNvPr id="319" name="Google Shape;319;p36"/>
          <p:cNvSpPr/>
          <p:nvPr/>
        </p:nvSpPr>
        <p:spPr>
          <a:xfrm>
            <a:off x="1509825" y="2574775"/>
            <a:ext cx="306300" cy="306300"/>
          </a:xfrm>
          <a:prstGeom prst="ellipse">
            <a:avLst/>
          </a:prstGeom>
          <a:solidFill>
            <a:schemeClr val="lt1"/>
          </a:solidFill>
          <a:ln cap="flat" cmpd="sng" w="28575">
            <a:solidFill>
              <a:srgbClr val="E4252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700"/>
              <a:buFont typeface="Arial"/>
              <a:buNone/>
            </a:pPr>
            <a:r>
              <a:rPr b="1" lang="en" sz="1700" u="none" cap="none" strike="noStrike">
                <a:solidFill>
                  <a:schemeClr val="accent1"/>
                </a:solidFill>
                <a:latin typeface="Source Sans Pro"/>
                <a:ea typeface="Source Sans Pro"/>
                <a:cs typeface="Source Sans Pro"/>
                <a:sym typeface="Source Sans Pro"/>
              </a:rPr>
              <a:t>3</a:t>
            </a:r>
            <a:endParaRPr b="1" sz="1700" u="none" cap="none" strike="noStrike">
              <a:solidFill>
                <a:schemeClr val="accent1"/>
              </a:solidFill>
              <a:latin typeface="Source Sans Pro"/>
              <a:ea typeface="Source Sans Pro"/>
              <a:cs typeface="Source Sans Pro"/>
              <a:sym typeface="Source Sans Pro"/>
            </a:endParaRPr>
          </a:p>
        </p:txBody>
      </p:sp>
      <p:sp>
        <p:nvSpPr>
          <p:cNvPr id="320" name="Google Shape;320;p36"/>
          <p:cNvSpPr/>
          <p:nvPr/>
        </p:nvSpPr>
        <p:spPr>
          <a:xfrm>
            <a:off x="1960325" y="2574775"/>
            <a:ext cx="306300" cy="306300"/>
          </a:xfrm>
          <a:prstGeom prst="ellipse">
            <a:avLst/>
          </a:prstGeom>
          <a:solidFill>
            <a:schemeClr val="lt1"/>
          </a:solidFill>
          <a:ln cap="flat" cmpd="sng" w="28575">
            <a:solidFill>
              <a:srgbClr val="E4252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700"/>
              <a:buFont typeface="Arial"/>
              <a:buNone/>
            </a:pPr>
            <a:r>
              <a:rPr b="1" lang="en" sz="1700" u="none" cap="none" strike="noStrike">
                <a:solidFill>
                  <a:schemeClr val="accent1"/>
                </a:solidFill>
                <a:latin typeface="Source Sans Pro"/>
                <a:ea typeface="Source Sans Pro"/>
                <a:cs typeface="Source Sans Pro"/>
                <a:sym typeface="Source Sans Pro"/>
              </a:rPr>
              <a:t>4</a:t>
            </a:r>
            <a:endParaRPr b="1" sz="1700" u="none" cap="none" strike="noStrike">
              <a:solidFill>
                <a:schemeClr val="accent1"/>
              </a:solidFill>
              <a:latin typeface="Source Sans Pro"/>
              <a:ea typeface="Source Sans Pro"/>
              <a:cs typeface="Source Sans Pro"/>
              <a:sym typeface="Source Sans Pro"/>
            </a:endParaRPr>
          </a:p>
        </p:txBody>
      </p:sp>
      <p:sp>
        <p:nvSpPr>
          <p:cNvPr id="321" name="Google Shape;321;p36"/>
          <p:cNvSpPr/>
          <p:nvPr/>
        </p:nvSpPr>
        <p:spPr>
          <a:xfrm>
            <a:off x="2410825" y="2574775"/>
            <a:ext cx="306300" cy="306300"/>
          </a:xfrm>
          <a:prstGeom prst="ellipse">
            <a:avLst/>
          </a:prstGeom>
          <a:solidFill>
            <a:schemeClr val="lt1"/>
          </a:solidFill>
          <a:ln cap="flat" cmpd="sng" w="28575">
            <a:solidFill>
              <a:srgbClr val="E4252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700"/>
              <a:buFont typeface="Arial"/>
              <a:buNone/>
            </a:pPr>
            <a:r>
              <a:rPr b="1" lang="en" sz="1700" u="none" cap="none" strike="noStrike">
                <a:solidFill>
                  <a:schemeClr val="accent1"/>
                </a:solidFill>
                <a:latin typeface="Source Sans Pro"/>
                <a:ea typeface="Source Sans Pro"/>
                <a:cs typeface="Source Sans Pro"/>
                <a:sym typeface="Source Sans Pro"/>
              </a:rPr>
              <a:t>5</a:t>
            </a:r>
            <a:endParaRPr b="1" sz="1700" u="none" cap="none" strike="noStrike">
              <a:solidFill>
                <a:schemeClr val="accent1"/>
              </a:solidFill>
              <a:latin typeface="Source Sans Pro"/>
              <a:ea typeface="Source Sans Pro"/>
              <a:cs typeface="Source Sans Pro"/>
              <a:sym typeface="Source Sans Pro"/>
            </a:endParaRPr>
          </a:p>
        </p:txBody>
      </p:sp>
      <p:sp>
        <p:nvSpPr>
          <p:cNvPr id="322" name="Google Shape;322;p36"/>
          <p:cNvSpPr/>
          <p:nvPr/>
        </p:nvSpPr>
        <p:spPr>
          <a:xfrm>
            <a:off x="2861325" y="2574775"/>
            <a:ext cx="306300" cy="306300"/>
          </a:xfrm>
          <a:prstGeom prst="ellipse">
            <a:avLst/>
          </a:prstGeom>
          <a:solidFill>
            <a:schemeClr val="lt1"/>
          </a:solidFill>
          <a:ln cap="flat" cmpd="sng" w="28575">
            <a:solidFill>
              <a:srgbClr val="E4252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700"/>
              <a:buFont typeface="Arial"/>
              <a:buNone/>
            </a:pPr>
            <a:r>
              <a:rPr b="1" lang="en" sz="1700" u="none" cap="none" strike="noStrike">
                <a:solidFill>
                  <a:schemeClr val="accent1"/>
                </a:solidFill>
                <a:latin typeface="Source Sans Pro"/>
                <a:ea typeface="Source Sans Pro"/>
                <a:cs typeface="Source Sans Pro"/>
                <a:sym typeface="Source Sans Pro"/>
              </a:rPr>
              <a:t>6</a:t>
            </a:r>
            <a:endParaRPr b="1" sz="1700" u="none" cap="none" strike="noStrike">
              <a:solidFill>
                <a:schemeClr val="accent1"/>
              </a:solidFill>
              <a:latin typeface="Source Sans Pro"/>
              <a:ea typeface="Source Sans Pro"/>
              <a:cs typeface="Source Sans Pro"/>
              <a:sym typeface="Source Sans Pro"/>
            </a:endParaRPr>
          </a:p>
        </p:txBody>
      </p:sp>
      <p:sp>
        <p:nvSpPr>
          <p:cNvPr id="323" name="Google Shape;323;p36"/>
          <p:cNvSpPr/>
          <p:nvPr/>
        </p:nvSpPr>
        <p:spPr>
          <a:xfrm>
            <a:off x="3311825" y="2574775"/>
            <a:ext cx="306300" cy="306300"/>
          </a:xfrm>
          <a:prstGeom prst="ellipse">
            <a:avLst/>
          </a:prstGeom>
          <a:solidFill>
            <a:schemeClr val="lt1"/>
          </a:solidFill>
          <a:ln cap="flat" cmpd="sng" w="28575">
            <a:solidFill>
              <a:srgbClr val="E4252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700"/>
              <a:buFont typeface="Arial"/>
              <a:buNone/>
            </a:pPr>
            <a:r>
              <a:rPr b="1" lang="en" sz="1700" u="none" cap="none" strike="noStrike">
                <a:solidFill>
                  <a:schemeClr val="accent1"/>
                </a:solidFill>
                <a:latin typeface="Source Sans Pro"/>
                <a:ea typeface="Source Sans Pro"/>
                <a:cs typeface="Source Sans Pro"/>
                <a:sym typeface="Source Sans Pro"/>
              </a:rPr>
              <a:t>7</a:t>
            </a:r>
            <a:endParaRPr b="1" sz="1700" u="none" cap="none" strike="noStrike">
              <a:solidFill>
                <a:schemeClr val="accent1"/>
              </a:solidFill>
              <a:latin typeface="Source Sans Pro"/>
              <a:ea typeface="Source Sans Pro"/>
              <a:cs typeface="Source Sans Pro"/>
              <a:sym typeface="Source Sans Pro"/>
            </a:endParaRPr>
          </a:p>
        </p:txBody>
      </p:sp>
      <p:sp>
        <p:nvSpPr>
          <p:cNvPr id="324" name="Google Shape;324;p36"/>
          <p:cNvSpPr/>
          <p:nvPr/>
        </p:nvSpPr>
        <p:spPr>
          <a:xfrm>
            <a:off x="3762325" y="2574775"/>
            <a:ext cx="306300" cy="306300"/>
          </a:xfrm>
          <a:prstGeom prst="ellipse">
            <a:avLst/>
          </a:prstGeom>
          <a:solidFill>
            <a:schemeClr val="lt1"/>
          </a:solidFill>
          <a:ln cap="flat" cmpd="sng" w="28575">
            <a:solidFill>
              <a:srgbClr val="E4252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700"/>
              <a:buFont typeface="Arial"/>
              <a:buNone/>
            </a:pPr>
            <a:r>
              <a:rPr b="1" lang="en" sz="1700" u="none" cap="none" strike="noStrike">
                <a:solidFill>
                  <a:schemeClr val="accent1"/>
                </a:solidFill>
                <a:latin typeface="Source Sans Pro"/>
                <a:ea typeface="Source Sans Pro"/>
                <a:cs typeface="Source Sans Pro"/>
                <a:sym typeface="Source Sans Pro"/>
              </a:rPr>
              <a:t>8</a:t>
            </a:r>
            <a:endParaRPr b="1" sz="1700" u="none" cap="none" strike="noStrike">
              <a:solidFill>
                <a:schemeClr val="accent1"/>
              </a:solidFill>
              <a:latin typeface="Source Sans Pro"/>
              <a:ea typeface="Source Sans Pro"/>
              <a:cs typeface="Source Sans Pro"/>
              <a:sym typeface="Source Sans Pro"/>
            </a:endParaRPr>
          </a:p>
        </p:txBody>
      </p:sp>
      <p:sp>
        <p:nvSpPr>
          <p:cNvPr id="325" name="Google Shape;325;p36"/>
          <p:cNvSpPr/>
          <p:nvPr/>
        </p:nvSpPr>
        <p:spPr>
          <a:xfrm>
            <a:off x="4212825" y="2574775"/>
            <a:ext cx="306300" cy="306300"/>
          </a:xfrm>
          <a:prstGeom prst="ellipse">
            <a:avLst/>
          </a:prstGeom>
          <a:solidFill>
            <a:schemeClr val="lt1"/>
          </a:solidFill>
          <a:ln cap="flat" cmpd="sng" w="28575">
            <a:solidFill>
              <a:srgbClr val="E4252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700"/>
              <a:buFont typeface="Arial"/>
              <a:buNone/>
            </a:pPr>
            <a:r>
              <a:rPr b="1" lang="en" sz="1700" u="none" cap="none" strike="noStrike">
                <a:solidFill>
                  <a:schemeClr val="accent1"/>
                </a:solidFill>
                <a:latin typeface="Source Sans Pro"/>
                <a:ea typeface="Source Sans Pro"/>
                <a:cs typeface="Source Sans Pro"/>
                <a:sym typeface="Source Sans Pro"/>
              </a:rPr>
              <a:t>9</a:t>
            </a:r>
            <a:endParaRPr b="1" sz="1700" u="none" cap="none" strike="noStrike">
              <a:solidFill>
                <a:schemeClr val="accent1"/>
              </a:solidFill>
              <a:latin typeface="Source Sans Pro"/>
              <a:ea typeface="Source Sans Pro"/>
              <a:cs typeface="Source Sans Pro"/>
              <a:sym typeface="Source Sans Pro"/>
            </a:endParaRPr>
          </a:p>
        </p:txBody>
      </p:sp>
      <p:sp>
        <p:nvSpPr>
          <p:cNvPr id="326" name="Google Shape;326;p36"/>
          <p:cNvSpPr/>
          <p:nvPr/>
        </p:nvSpPr>
        <p:spPr>
          <a:xfrm>
            <a:off x="4663325" y="2574775"/>
            <a:ext cx="306300" cy="306300"/>
          </a:xfrm>
          <a:prstGeom prst="ellipse">
            <a:avLst/>
          </a:prstGeom>
          <a:solidFill>
            <a:schemeClr val="lt1"/>
          </a:solidFill>
          <a:ln cap="flat" cmpd="sng" w="28575">
            <a:solidFill>
              <a:srgbClr val="E4252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700"/>
              <a:buFont typeface="Arial"/>
              <a:buNone/>
            </a:pPr>
            <a:r>
              <a:rPr b="1" lang="en" sz="1700" u="none" cap="none" strike="noStrike">
                <a:solidFill>
                  <a:schemeClr val="accent1"/>
                </a:solidFill>
                <a:latin typeface="Source Sans Pro"/>
                <a:ea typeface="Source Sans Pro"/>
                <a:cs typeface="Source Sans Pro"/>
                <a:sym typeface="Source Sans Pro"/>
              </a:rPr>
              <a:t>0</a:t>
            </a:r>
            <a:endParaRPr b="1" sz="1700" u="none" cap="none" strike="noStrike">
              <a:solidFill>
                <a:schemeClr val="accent1"/>
              </a:solidFill>
              <a:latin typeface="Source Sans Pro"/>
              <a:ea typeface="Source Sans Pro"/>
              <a:cs typeface="Source Sans Pro"/>
              <a:sym typeface="Source Sans Pro"/>
            </a:endParaRPr>
          </a:p>
        </p:txBody>
      </p:sp>
      <p:sp>
        <p:nvSpPr>
          <p:cNvPr id="327" name="Google Shape;327;p36"/>
          <p:cNvSpPr/>
          <p:nvPr/>
        </p:nvSpPr>
        <p:spPr>
          <a:xfrm>
            <a:off x="5564325" y="2063400"/>
            <a:ext cx="306300" cy="3063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700"/>
              <a:buFont typeface="Arial"/>
              <a:buNone/>
            </a:pPr>
            <a:r>
              <a:rPr b="1" lang="en" sz="1700" u="none" cap="none" strike="noStrike">
                <a:solidFill>
                  <a:schemeClr val="lt1"/>
                </a:solidFill>
                <a:latin typeface="Source Sans Pro"/>
                <a:ea typeface="Source Sans Pro"/>
                <a:cs typeface="Source Sans Pro"/>
                <a:sym typeface="Source Sans Pro"/>
              </a:rPr>
              <a:t>A</a:t>
            </a:r>
            <a:endParaRPr b="1" sz="1700" u="none" cap="none" strike="noStrike">
              <a:solidFill>
                <a:schemeClr val="lt1"/>
              </a:solidFill>
              <a:latin typeface="Source Sans Pro"/>
              <a:ea typeface="Source Sans Pro"/>
              <a:cs typeface="Source Sans Pro"/>
              <a:sym typeface="Source Sans Pro"/>
            </a:endParaRPr>
          </a:p>
        </p:txBody>
      </p:sp>
      <p:sp>
        <p:nvSpPr>
          <p:cNvPr id="328" name="Google Shape;328;p36"/>
          <p:cNvSpPr/>
          <p:nvPr/>
        </p:nvSpPr>
        <p:spPr>
          <a:xfrm>
            <a:off x="6014825" y="2063400"/>
            <a:ext cx="306300" cy="3063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700"/>
              <a:buFont typeface="Arial"/>
              <a:buNone/>
            </a:pPr>
            <a:r>
              <a:rPr b="1" lang="en" sz="1700" u="none" cap="none" strike="noStrike">
                <a:solidFill>
                  <a:schemeClr val="lt1"/>
                </a:solidFill>
                <a:latin typeface="Source Sans Pro"/>
                <a:ea typeface="Source Sans Pro"/>
                <a:cs typeface="Source Sans Pro"/>
                <a:sym typeface="Source Sans Pro"/>
              </a:rPr>
              <a:t>B</a:t>
            </a:r>
            <a:endParaRPr b="1" sz="1700" u="none" cap="none" strike="noStrike">
              <a:solidFill>
                <a:schemeClr val="lt1"/>
              </a:solidFill>
              <a:latin typeface="Source Sans Pro"/>
              <a:ea typeface="Source Sans Pro"/>
              <a:cs typeface="Source Sans Pro"/>
              <a:sym typeface="Source Sans Pro"/>
            </a:endParaRPr>
          </a:p>
        </p:txBody>
      </p:sp>
      <p:sp>
        <p:nvSpPr>
          <p:cNvPr id="329" name="Google Shape;329;p36"/>
          <p:cNvSpPr/>
          <p:nvPr/>
        </p:nvSpPr>
        <p:spPr>
          <a:xfrm>
            <a:off x="6465325" y="2063400"/>
            <a:ext cx="306300" cy="3063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700"/>
              <a:buFont typeface="Arial"/>
              <a:buNone/>
            </a:pPr>
            <a:r>
              <a:rPr b="1" lang="en" sz="1700" u="none" cap="none" strike="noStrike">
                <a:solidFill>
                  <a:schemeClr val="lt1"/>
                </a:solidFill>
                <a:latin typeface="Source Sans Pro"/>
                <a:ea typeface="Source Sans Pro"/>
                <a:cs typeface="Source Sans Pro"/>
                <a:sym typeface="Source Sans Pro"/>
              </a:rPr>
              <a:t>C</a:t>
            </a:r>
            <a:endParaRPr b="1" sz="1700" u="none" cap="none" strike="noStrike">
              <a:solidFill>
                <a:schemeClr val="lt1"/>
              </a:solidFill>
              <a:latin typeface="Source Sans Pro"/>
              <a:ea typeface="Source Sans Pro"/>
              <a:cs typeface="Source Sans Pro"/>
              <a:sym typeface="Source Sans Pro"/>
            </a:endParaRPr>
          </a:p>
        </p:txBody>
      </p:sp>
      <p:sp>
        <p:nvSpPr>
          <p:cNvPr id="330" name="Google Shape;330;p36"/>
          <p:cNvSpPr/>
          <p:nvPr/>
        </p:nvSpPr>
        <p:spPr>
          <a:xfrm>
            <a:off x="6915825" y="2063400"/>
            <a:ext cx="306300" cy="3063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700"/>
              <a:buFont typeface="Arial"/>
              <a:buNone/>
            </a:pPr>
            <a:r>
              <a:rPr b="1" lang="en" sz="1700" u="none" cap="none" strike="noStrike">
                <a:solidFill>
                  <a:schemeClr val="lt1"/>
                </a:solidFill>
                <a:latin typeface="Source Sans Pro"/>
                <a:ea typeface="Source Sans Pro"/>
                <a:cs typeface="Source Sans Pro"/>
                <a:sym typeface="Source Sans Pro"/>
              </a:rPr>
              <a:t>D</a:t>
            </a:r>
            <a:endParaRPr b="1" sz="1700" u="none" cap="none" strike="noStrike">
              <a:solidFill>
                <a:schemeClr val="lt1"/>
              </a:solidFill>
              <a:latin typeface="Source Sans Pro"/>
              <a:ea typeface="Source Sans Pro"/>
              <a:cs typeface="Source Sans Pro"/>
              <a:sym typeface="Source Sans Pro"/>
            </a:endParaRPr>
          </a:p>
        </p:txBody>
      </p:sp>
      <p:sp>
        <p:nvSpPr>
          <p:cNvPr id="331" name="Google Shape;331;p36"/>
          <p:cNvSpPr/>
          <p:nvPr/>
        </p:nvSpPr>
        <p:spPr>
          <a:xfrm>
            <a:off x="7366325" y="2063400"/>
            <a:ext cx="306300" cy="3063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700"/>
              <a:buFont typeface="Arial"/>
              <a:buNone/>
            </a:pPr>
            <a:r>
              <a:rPr b="1" lang="en" sz="1700" u="none" cap="none" strike="noStrike">
                <a:solidFill>
                  <a:schemeClr val="lt1"/>
                </a:solidFill>
                <a:latin typeface="Source Sans Pro"/>
                <a:ea typeface="Source Sans Pro"/>
                <a:cs typeface="Source Sans Pro"/>
                <a:sym typeface="Source Sans Pro"/>
              </a:rPr>
              <a:t>E</a:t>
            </a:r>
            <a:endParaRPr b="1" sz="1700" u="none" cap="none" strike="noStrike">
              <a:solidFill>
                <a:schemeClr val="lt1"/>
              </a:solidFill>
              <a:latin typeface="Source Sans Pro"/>
              <a:ea typeface="Source Sans Pro"/>
              <a:cs typeface="Source Sans Pro"/>
              <a:sym typeface="Source Sans Pro"/>
            </a:endParaRPr>
          </a:p>
        </p:txBody>
      </p:sp>
      <p:sp>
        <p:nvSpPr>
          <p:cNvPr id="332" name="Google Shape;332;p36"/>
          <p:cNvSpPr/>
          <p:nvPr/>
        </p:nvSpPr>
        <p:spPr>
          <a:xfrm>
            <a:off x="5564325" y="2574775"/>
            <a:ext cx="306300" cy="306300"/>
          </a:xfrm>
          <a:prstGeom prst="ellipse">
            <a:avLst/>
          </a:prstGeom>
          <a:solidFill>
            <a:schemeClr val="lt1"/>
          </a:solidFill>
          <a:ln cap="flat" cmpd="sng" w="28575">
            <a:solidFill>
              <a:srgbClr val="E4252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700"/>
              <a:buFont typeface="Arial"/>
              <a:buNone/>
            </a:pPr>
            <a:r>
              <a:rPr b="1" lang="en" sz="1700" u="none" cap="none" strike="noStrike">
                <a:solidFill>
                  <a:schemeClr val="accent1"/>
                </a:solidFill>
                <a:latin typeface="Source Sans Pro"/>
                <a:ea typeface="Source Sans Pro"/>
                <a:cs typeface="Source Sans Pro"/>
                <a:sym typeface="Source Sans Pro"/>
              </a:rPr>
              <a:t>a</a:t>
            </a:r>
            <a:endParaRPr b="1" sz="1700" u="none" cap="none" strike="noStrike">
              <a:solidFill>
                <a:schemeClr val="accent1"/>
              </a:solidFill>
              <a:latin typeface="Source Sans Pro"/>
              <a:ea typeface="Source Sans Pro"/>
              <a:cs typeface="Source Sans Pro"/>
              <a:sym typeface="Source Sans Pro"/>
            </a:endParaRPr>
          </a:p>
        </p:txBody>
      </p:sp>
      <p:sp>
        <p:nvSpPr>
          <p:cNvPr id="333" name="Google Shape;333;p36"/>
          <p:cNvSpPr/>
          <p:nvPr/>
        </p:nvSpPr>
        <p:spPr>
          <a:xfrm>
            <a:off x="6014825" y="2574775"/>
            <a:ext cx="306300" cy="306300"/>
          </a:xfrm>
          <a:prstGeom prst="ellipse">
            <a:avLst/>
          </a:prstGeom>
          <a:solidFill>
            <a:schemeClr val="lt1"/>
          </a:solidFill>
          <a:ln cap="flat" cmpd="sng" w="28575">
            <a:solidFill>
              <a:srgbClr val="E4252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700"/>
              <a:buFont typeface="Arial"/>
              <a:buNone/>
            </a:pPr>
            <a:r>
              <a:rPr b="1" lang="en" sz="1700" u="none" cap="none" strike="noStrike">
                <a:solidFill>
                  <a:schemeClr val="accent1"/>
                </a:solidFill>
                <a:latin typeface="Source Sans Pro"/>
                <a:ea typeface="Source Sans Pro"/>
                <a:cs typeface="Source Sans Pro"/>
                <a:sym typeface="Source Sans Pro"/>
              </a:rPr>
              <a:t>b</a:t>
            </a:r>
            <a:endParaRPr b="1" sz="1700" u="none" cap="none" strike="noStrike">
              <a:solidFill>
                <a:schemeClr val="accent1"/>
              </a:solidFill>
              <a:latin typeface="Source Sans Pro"/>
              <a:ea typeface="Source Sans Pro"/>
              <a:cs typeface="Source Sans Pro"/>
              <a:sym typeface="Source Sans Pro"/>
            </a:endParaRPr>
          </a:p>
        </p:txBody>
      </p:sp>
      <p:sp>
        <p:nvSpPr>
          <p:cNvPr id="334" name="Google Shape;334;p36"/>
          <p:cNvSpPr/>
          <p:nvPr/>
        </p:nvSpPr>
        <p:spPr>
          <a:xfrm>
            <a:off x="6465325" y="2574775"/>
            <a:ext cx="306300" cy="306300"/>
          </a:xfrm>
          <a:prstGeom prst="ellipse">
            <a:avLst/>
          </a:prstGeom>
          <a:solidFill>
            <a:schemeClr val="lt1"/>
          </a:solidFill>
          <a:ln cap="flat" cmpd="sng" w="28575">
            <a:solidFill>
              <a:srgbClr val="E4252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700"/>
              <a:buFont typeface="Arial"/>
              <a:buNone/>
            </a:pPr>
            <a:r>
              <a:rPr b="1" lang="en" sz="1700" u="none" cap="none" strike="noStrike">
                <a:solidFill>
                  <a:schemeClr val="accent1"/>
                </a:solidFill>
                <a:latin typeface="Source Sans Pro"/>
                <a:ea typeface="Source Sans Pro"/>
                <a:cs typeface="Source Sans Pro"/>
                <a:sym typeface="Source Sans Pro"/>
              </a:rPr>
              <a:t>c</a:t>
            </a:r>
            <a:endParaRPr b="1" sz="1700" u="none" cap="none" strike="noStrike">
              <a:solidFill>
                <a:schemeClr val="accent1"/>
              </a:solidFill>
              <a:latin typeface="Source Sans Pro"/>
              <a:ea typeface="Source Sans Pro"/>
              <a:cs typeface="Source Sans Pro"/>
              <a:sym typeface="Source Sans Pro"/>
            </a:endParaRPr>
          </a:p>
        </p:txBody>
      </p:sp>
      <p:sp>
        <p:nvSpPr>
          <p:cNvPr id="335" name="Google Shape;335;p36"/>
          <p:cNvSpPr/>
          <p:nvPr/>
        </p:nvSpPr>
        <p:spPr>
          <a:xfrm>
            <a:off x="6915825" y="2574775"/>
            <a:ext cx="306300" cy="306300"/>
          </a:xfrm>
          <a:prstGeom prst="ellipse">
            <a:avLst/>
          </a:prstGeom>
          <a:solidFill>
            <a:schemeClr val="lt1"/>
          </a:solidFill>
          <a:ln cap="flat" cmpd="sng" w="28575">
            <a:solidFill>
              <a:srgbClr val="E4252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700"/>
              <a:buFont typeface="Arial"/>
              <a:buNone/>
            </a:pPr>
            <a:r>
              <a:rPr b="1" lang="en" sz="1700" u="none" cap="none" strike="noStrike">
                <a:solidFill>
                  <a:schemeClr val="accent1"/>
                </a:solidFill>
                <a:latin typeface="Source Sans Pro"/>
                <a:ea typeface="Source Sans Pro"/>
                <a:cs typeface="Source Sans Pro"/>
                <a:sym typeface="Source Sans Pro"/>
              </a:rPr>
              <a:t>d</a:t>
            </a:r>
            <a:endParaRPr b="1" sz="1700" u="none" cap="none" strike="noStrike">
              <a:solidFill>
                <a:schemeClr val="accent1"/>
              </a:solidFill>
              <a:latin typeface="Source Sans Pro"/>
              <a:ea typeface="Source Sans Pro"/>
              <a:cs typeface="Source Sans Pro"/>
              <a:sym typeface="Source Sans Pro"/>
            </a:endParaRPr>
          </a:p>
        </p:txBody>
      </p:sp>
      <p:sp>
        <p:nvSpPr>
          <p:cNvPr id="336" name="Google Shape;336;p36"/>
          <p:cNvSpPr/>
          <p:nvPr/>
        </p:nvSpPr>
        <p:spPr>
          <a:xfrm>
            <a:off x="7366325" y="2574775"/>
            <a:ext cx="306300" cy="306300"/>
          </a:xfrm>
          <a:prstGeom prst="ellipse">
            <a:avLst/>
          </a:prstGeom>
          <a:solidFill>
            <a:schemeClr val="lt1"/>
          </a:solidFill>
          <a:ln cap="flat" cmpd="sng" w="28575">
            <a:solidFill>
              <a:srgbClr val="E4252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700"/>
              <a:buFont typeface="Arial"/>
              <a:buNone/>
            </a:pPr>
            <a:r>
              <a:rPr b="1" lang="en" sz="1700" u="none" cap="none" strike="noStrike">
                <a:solidFill>
                  <a:schemeClr val="accent1"/>
                </a:solidFill>
                <a:latin typeface="Source Sans Pro"/>
                <a:ea typeface="Source Sans Pro"/>
                <a:cs typeface="Source Sans Pro"/>
                <a:sym typeface="Source Sans Pro"/>
              </a:rPr>
              <a:t>e</a:t>
            </a:r>
            <a:endParaRPr b="1" sz="1700" u="none" cap="none" strike="noStrike">
              <a:solidFill>
                <a:schemeClr val="accent1"/>
              </a:solidFill>
              <a:latin typeface="Source Sans Pro"/>
              <a:ea typeface="Source Sans Pro"/>
              <a:cs typeface="Source Sans Pro"/>
              <a:sym typeface="Source Sans Pro"/>
            </a:endParaRPr>
          </a:p>
        </p:txBody>
      </p:sp>
      <p:pic>
        <p:nvPicPr>
          <p:cNvPr id="337" name="Google Shape;337;p36"/>
          <p:cNvPicPr preferRelativeResize="0"/>
          <p:nvPr/>
        </p:nvPicPr>
        <p:blipFill rotWithShape="1">
          <a:blip r:embed="rId3">
            <a:alphaModFix/>
          </a:blip>
          <a:srcRect b="0" l="0" r="0" t="0"/>
          <a:stretch/>
        </p:blipFill>
        <p:spPr>
          <a:xfrm>
            <a:off x="641162" y="3329701"/>
            <a:ext cx="646574" cy="646574"/>
          </a:xfrm>
          <a:prstGeom prst="rect">
            <a:avLst/>
          </a:prstGeom>
          <a:noFill/>
          <a:ln>
            <a:noFill/>
          </a:ln>
        </p:spPr>
      </p:pic>
      <p:pic>
        <p:nvPicPr>
          <p:cNvPr id="338" name="Google Shape;338;p36"/>
          <p:cNvPicPr preferRelativeResize="0"/>
          <p:nvPr/>
        </p:nvPicPr>
        <p:blipFill rotWithShape="1">
          <a:blip r:embed="rId4">
            <a:alphaModFix/>
          </a:blip>
          <a:srcRect b="0" l="0" r="0" t="0"/>
          <a:stretch/>
        </p:blipFill>
        <p:spPr>
          <a:xfrm>
            <a:off x="1408325" y="3329701"/>
            <a:ext cx="646574" cy="646574"/>
          </a:xfrm>
          <a:prstGeom prst="rect">
            <a:avLst/>
          </a:prstGeom>
          <a:noFill/>
          <a:ln>
            <a:noFill/>
          </a:ln>
        </p:spPr>
      </p:pic>
      <p:pic>
        <p:nvPicPr>
          <p:cNvPr id="339" name="Google Shape;339;p36"/>
          <p:cNvPicPr preferRelativeResize="0"/>
          <p:nvPr/>
        </p:nvPicPr>
        <p:blipFill rotWithShape="1">
          <a:blip r:embed="rId5">
            <a:alphaModFix/>
          </a:blip>
          <a:srcRect b="0" l="0" r="0" t="0"/>
          <a:stretch/>
        </p:blipFill>
        <p:spPr>
          <a:xfrm>
            <a:off x="2175475" y="3329701"/>
            <a:ext cx="646574" cy="646574"/>
          </a:xfrm>
          <a:prstGeom prst="rect">
            <a:avLst/>
          </a:prstGeom>
          <a:noFill/>
          <a:ln>
            <a:noFill/>
          </a:ln>
        </p:spPr>
      </p:pic>
      <p:sp>
        <p:nvSpPr>
          <p:cNvPr id="340" name="Google Shape;340;p36"/>
          <p:cNvSpPr/>
          <p:nvPr/>
        </p:nvSpPr>
        <p:spPr>
          <a:xfrm>
            <a:off x="2942638" y="3207925"/>
            <a:ext cx="988200" cy="911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1" name="Google Shape;341;p36"/>
          <p:cNvPicPr preferRelativeResize="0"/>
          <p:nvPr/>
        </p:nvPicPr>
        <p:blipFill rotWithShape="1">
          <a:blip r:embed="rId6">
            <a:alphaModFix/>
          </a:blip>
          <a:srcRect b="0" l="0" r="0" t="0"/>
          <a:stretch/>
        </p:blipFill>
        <p:spPr>
          <a:xfrm>
            <a:off x="3113450" y="3329701"/>
            <a:ext cx="646574" cy="6465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7"/>
          <p:cNvSpPr txBox="1"/>
          <p:nvPr>
            <p:ph type="title"/>
          </p:nvPr>
        </p:nvSpPr>
        <p:spPr>
          <a:xfrm>
            <a:off x="633375" y="381000"/>
            <a:ext cx="2414700" cy="5613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2000"/>
              <a:buNone/>
            </a:pPr>
            <a:r>
              <a:rPr lang="en"/>
              <a:t>Graphic Elements</a:t>
            </a:r>
            <a:endParaRPr/>
          </a:p>
        </p:txBody>
      </p:sp>
      <p:sp>
        <p:nvSpPr>
          <p:cNvPr id="347" name="Google Shape;347;p37"/>
          <p:cNvSpPr txBox="1"/>
          <p:nvPr/>
        </p:nvSpPr>
        <p:spPr>
          <a:xfrm>
            <a:off x="576750" y="932225"/>
            <a:ext cx="39954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666666"/>
                </a:solidFill>
                <a:latin typeface="Arial"/>
                <a:ea typeface="Arial"/>
                <a:cs typeface="Arial"/>
                <a:sym typeface="Arial"/>
              </a:rPr>
              <a:t>Copy and paste these graphic </a:t>
            </a:r>
            <a:br>
              <a:rPr b="0" i="0" lang="en" sz="1600" u="none" cap="none" strike="noStrike">
                <a:solidFill>
                  <a:srgbClr val="666666"/>
                </a:solidFill>
                <a:latin typeface="Arial"/>
                <a:ea typeface="Arial"/>
                <a:cs typeface="Arial"/>
                <a:sym typeface="Arial"/>
              </a:rPr>
            </a:br>
            <a:r>
              <a:rPr b="0" i="0" lang="en" sz="1600" u="none" cap="none" strike="noStrike">
                <a:solidFill>
                  <a:srgbClr val="666666"/>
                </a:solidFill>
                <a:latin typeface="Arial"/>
                <a:ea typeface="Arial"/>
                <a:cs typeface="Arial"/>
                <a:sym typeface="Arial"/>
              </a:rPr>
              <a:t>elements to use over photos. </a:t>
            </a:r>
            <a:endParaRPr b="0" i="0" sz="1600" u="none" cap="none" strike="noStrike">
              <a:solidFill>
                <a:srgbClr val="000000"/>
              </a:solidFill>
              <a:latin typeface="Source Sans Pro"/>
              <a:ea typeface="Source Sans Pro"/>
              <a:cs typeface="Source Sans Pro"/>
              <a:sym typeface="Source Sans Pro"/>
            </a:endParaRPr>
          </a:p>
        </p:txBody>
      </p:sp>
      <p:pic>
        <p:nvPicPr>
          <p:cNvPr id="348" name="Google Shape;348;p37"/>
          <p:cNvPicPr preferRelativeResize="0"/>
          <p:nvPr/>
        </p:nvPicPr>
        <p:blipFill rotWithShape="1">
          <a:blip r:embed="rId3">
            <a:alphaModFix/>
          </a:blip>
          <a:srcRect b="0" l="0" r="0" t="0"/>
          <a:stretch/>
        </p:blipFill>
        <p:spPr>
          <a:xfrm>
            <a:off x="451297" y="2228850"/>
            <a:ext cx="4120699" cy="1723650"/>
          </a:xfrm>
          <a:prstGeom prst="rect">
            <a:avLst/>
          </a:prstGeom>
          <a:noFill/>
          <a:ln>
            <a:noFill/>
          </a:ln>
          <a:effectLst>
            <a:outerShdw blurRad="57150" rotWithShape="0" algn="bl" dir="5400000" dist="19050">
              <a:srgbClr val="000000">
                <a:alpha val="35686"/>
              </a:srgbClr>
            </a:outerShdw>
          </a:effectLst>
        </p:spPr>
      </p:pic>
      <p:pic>
        <p:nvPicPr>
          <p:cNvPr id="349" name="Google Shape;349;p37"/>
          <p:cNvPicPr preferRelativeResize="0"/>
          <p:nvPr/>
        </p:nvPicPr>
        <p:blipFill rotWithShape="1">
          <a:blip r:embed="rId4">
            <a:alphaModFix/>
          </a:blip>
          <a:srcRect b="0" l="0" r="0" t="0"/>
          <a:stretch/>
        </p:blipFill>
        <p:spPr>
          <a:xfrm>
            <a:off x="4797650" y="2227545"/>
            <a:ext cx="4120700" cy="1726260"/>
          </a:xfrm>
          <a:prstGeom prst="rect">
            <a:avLst/>
          </a:prstGeom>
          <a:noFill/>
          <a:ln>
            <a:noFill/>
          </a:ln>
        </p:spPr>
      </p:pic>
      <p:sp>
        <p:nvSpPr>
          <p:cNvPr id="350" name="Google Shape;350;p37"/>
          <p:cNvSpPr txBox="1"/>
          <p:nvPr/>
        </p:nvSpPr>
        <p:spPr>
          <a:xfrm>
            <a:off x="4922950" y="932225"/>
            <a:ext cx="39954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666666"/>
                </a:solidFill>
                <a:latin typeface="Arial"/>
                <a:ea typeface="Arial"/>
                <a:cs typeface="Arial"/>
                <a:sym typeface="Arial"/>
              </a:rPr>
              <a:t>When scaling elements, always hit SHIFT while dragging from a corner in order to maintain proper proportions.</a:t>
            </a:r>
            <a:endParaRPr b="0" i="0" sz="1600" u="none" cap="none" strike="noStrike">
              <a:solidFill>
                <a:srgbClr val="000000"/>
              </a:solidFill>
              <a:latin typeface="Source Sans Pro"/>
              <a:ea typeface="Source Sans Pro"/>
              <a:cs typeface="Source Sans Pro"/>
              <a:sym typeface="Source Sans Pro"/>
            </a:endParaRPr>
          </a:p>
        </p:txBody>
      </p:sp>
      <p:pic>
        <p:nvPicPr>
          <p:cNvPr id="351" name="Google Shape;351;p37"/>
          <p:cNvPicPr preferRelativeResize="0"/>
          <p:nvPr/>
        </p:nvPicPr>
        <p:blipFill rotWithShape="1">
          <a:blip r:embed="rId5">
            <a:alphaModFix/>
          </a:blip>
          <a:srcRect b="0" l="0" r="0" t="0"/>
          <a:stretch/>
        </p:blipFill>
        <p:spPr>
          <a:xfrm>
            <a:off x="7400925" y="4211425"/>
            <a:ext cx="1398012" cy="677100"/>
          </a:xfrm>
          <a:prstGeom prst="rect">
            <a:avLst/>
          </a:prstGeom>
          <a:noFill/>
          <a:ln>
            <a:noFill/>
          </a:ln>
        </p:spPr>
      </p:pic>
      <p:sp>
        <p:nvSpPr>
          <p:cNvPr id="352" name="Google Shape;352;p37"/>
          <p:cNvSpPr/>
          <p:nvPr/>
        </p:nvSpPr>
        <p:spPr>
          <a:xfrm>
            <a:off x="7315200" y="4667250"/>
            <a:ext cx="304800" cy="3048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7"/>
          <p:cNvSpPr/>
          <p:nvPr/>
        </p:nvSpPr>
        <p:spPr>
          <a:xfrm>
            <a:off x="8613550" y="4667250"/>
            <a:ext cx="304800" cy="3048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7"/>
          <p:cNvSpPr/>
          <p:nvPr/>
        </p:nvSpPr>
        <p:spPr>
          <a:xfrm>
            <a:off x="7315200" y="4145275"/>
            <a:ext cx="304800" cy="3048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7"/>
          <p:cNvSpPr/>
          <p:nvPr/>
        </p:nvSpPr>
        <p:spPr>
          <a:xfrm>
            <a:off x="8613550" y="4145275"/>
            <a:ext cx="304800" cy="3048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id="360" name="Google Shape;360;p38"/>
          <p:cNvPicPr preferRelativeResize="0"/>
          <p:nvPr>
            <p:ph idx="2" type="pic"/>
          </p:nvPr>
        </p:nvPicPr>
        <p:blipFill rotWithShape="1">
          <a:blip r:embed="rId3">
            <a:alphaModFix/>
          </a:blip>
          <a:srcRect b="0" l="1978" r="1986" t="0"/>
          <a:stretch/>
        </p:blipFill>
        <p:spPr>
          <a:xfrm>
            <a:off x="-95250" y="-155150"/>
            <a:ext cx="9334502" cy="5467500"/>
          </a:xfrm>
          <a:prstGeom prst="rect">
            <a:avLst/>
          </a:prstGeom>
          <a:noFill/>
          <a:ln>
            <a:noFill/>
          </a:ln>
        </p:spPr>
      </p:pic>
      <p:pic>
        <p:nvPicPr>
          <p:cNvPr id="361" name="Google Shape;361;p38"/>
          <p:cNvPicPr preferRelativeResize="0"/>
          <p:nvPr/>
        </p:nvPicPr>
        <p:blipFill rotWithShape="1">
          <a:blip r:embed="rId4">
            <a:alphaModFix/>
          </a:blip>
          <a:srcRect b="0" l="0" r="0" t="0"/>
          <a:stretch/>
        </p:blipFill>
        <p:spPr>
          <a:xfrm>
            <a:off x="1156300" y="1143000"/>
            <a:ext cx="6831401" cy="2857500"/>
          </a:xfrm>
          <a:prstGeom prst="rect">
            <a:avLst/>
          </a:prstGeom>
          <a:noFill/>
          <a:ln>
            <a:noFill/>
          </a:ln>
          <a:effectLst>
            <a:outerShdw blurRad="142875" rotWithShape="0" algn="bl" dir="5400000" dist="19050">
              <a:srgbClr val="000000">
                <a:alpha val="60784"/>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39"/>
          <p:cNvPicPr preferRelativeResize="0"/>
          <p:nvPr>
            <p:ph idx="2" type="pic"/>
          </p:nvPr>
        </p:nvPicPr>
        <p:blipFill rotWithShape="1">
          <a:blip r:embed="rId3">
            <a:alphaModFix/>
          </a:blip>
          <a:srcRect b="0" l="1978" r="1986" t="0"/>
          <a:stretch/>
        </p:blipFill>
        <p:spPr>
          <a:xfrm>
            <a:off x="-95250" y="-155150"/>
            <a:ext cx="9334502" cy="5467500"/>
          </a:xfrm>
          <a:prstGeom prst="rect">
            <a:avLst/>
          </a:prstGeom>
          <a:noFill/>
          <a:ln>
            <a:noFill/>
          </a:ln>
        </p:spPr>
      </p:pic>
      <p:pic>
        <p:nvPicPr>
          <p:cNvPr id="367" name="Google Shape;367;p39"/>
          <p:cNvPicPr preferRelativeResize="0"/>
          <p:nvPr/>
        </p:nvPicPr>
        <p:blipFill rotWithShape="1">
          <a:blip r:embed="rId4">
            <a:alphaModFix/>
          </a:blip>
          <a:srcRect b="0" l="0" r="0" t="0"/>
          <a:stretch/>
        </p:blipFill>
        <p:spPr>
          <a:xfrm>
            <a:off x="3452004" y="390330"/>
            <a:ext cx="2239993" cy="938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0"/>
          <p:cNvSpPr txBox="1"/>
          <p:nvPr>
            <p:ph idx="12" type="sldNum"/>
          </p:nvPr>
        </p:nvSpPr>
        <p:spPr>
          <a:xfrm>
            <a:off x="7805634" y="44789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76" name="Shape 376"/>
        <p:cNvGrpSpPr/>
        <p:nvPr/>
      </p:nvGrpSpPr>
      <p:grpSpPr>
        <a:xfrm>
          <a:off x="0" y="0"/>
          <a:ext cx="0" cy="0"/>
          <a:chOff x="0" y="0"/>
          <a:chExt cx="0" cy="0"/>
        </a:xfrm>
      </p:grpSpPr>
      <p:sp>
        <p:nvSpPr>
          <p:cNvPr id="377" name="Google Shape;377;p41"/>
          <p:cNvSpPr txBox="1"/>
          <p:nvPr>
            <p:ph type="title"/>
          </p:nvPr>
        </p:nvSpPr>
        <p:spPr>
          <a:xfrm>
            <a:off x="516875" y="0"/>
            <a:ext cx="3344400" cy="51435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SzPts val="5100"/>
              <a:buNone/>
            </a:pPr>
            <a:r>
              <a:rPr lang="en"/>
              <a:t>Dramatic Text &amp; Photo 1</a:t>
            </a:r>
            <a:endParaRPr/>
          </a:p>
        </p:txBody>
      </p:sp>
      <p:pic>
        <p:nvPicPr>
          <p:cNvPr id="378" name="Google Shape;378;p41"/>
          <p:cNvPicPr preferRelativeResize="0"/>
          <p:nvPr>
            <p:ph idx="2" type="pic"/>
          </p:nvPr>
        </p:nvPicPr>
        <p:blipFill rotWithShape="1">
          <a:blip r:embed="rId3">
            <a:alphaModFix/>
          </a:blip>
          <a:srcRect b="0" l="675" r="2770" t="0"/>
          <a:stretch/>
        </p:blipFill>
        <p:spPr>
          <a:xfrm>
            <a:off x="2735375" y="6850"/>
            <a:ext cx="7450800" cy="5143500"/>
          </a:xfrm>
          <a:prstGeom prst="chevron">
            <a:avLst>
              <a:gd fmla="val 50000" name="adj"/>
            </a:avLst>
          </a:prstGeom>
          <a:noFill/>
          <a:ln>
            <a:noFill/>
          </a:ln>
          <a:effectLst>
            <a:outerShdw blurRad="200025" rotWithShape="0" algn="bl" dir="5400000" dist="19050">
              <a:srgbClr val="000000">
                <a:alpha val="2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2" name="Shape 382"/>
        <p:cNvGrpSpPr/>
        <p:nvPr/>
      </p:nvGrpSpPr>
      <p:grpSpPr>
        <a:xfrm>
          <a:off x="0" y="0"/>
          <a:ext cx="0" cy="0"/>
          <a:chOff x="0" y="0"/>
          <a:chExt cx="0" cy="0"/>
        </a:xfrm>
      </p:grpSpPr>
      <p:sp>
        <p:nvSpPr>
          <p:cNvPr id="383" name="Google Shape;383;p42"/>
          <p:cNvSpPr txBox="1"/>
          <p:nvPr>
            <p:ph type="title"/>
          </p:nvPr>
        </p:nvSpPr>
        <p:spPr>
          <a:xfrm>
            <a:off x="516875" y="0"/>
            <a:ext cx="3344400" cy="51435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SzPts val="5100"/>
              <a:buNone/>
            </a:pPr>
            <a:r>
              <a:rPr lang="en">
                <a:solidFill>
                  <a:schemeClr val="accent1"/>
                </a:solidFill>
              </a:rPr>
              <a:t>Dramatic Text &amp; Photo 2</a:t>
            </a:r>
            <a:endParaRPr>
              <a:solidFill>
                <a:schemeClr val="accent1"/>
              </a:solidFill>
            </a:endParaRPr>
          </a:p>
        </p:txBody>
      </p:sp>
      <p:pic>
        <p:nvPicPr>
          <p:cNvPr id="384" name="Google Shape;384;p42"/>
          <p:cNvPicPr preferRelativeResize="0"/>
          <p:nvPr>
            <p:ph idx="2" type="pic"/>
          </p:nvPr>
        </p:nvPicPr>
        <p:blipFill rotWithShape="1">
          <a:blip r:embed="rId3">
            <a:alphaModFix/>
          </a:blip>
          <a:srcRect b="0" l="0" r="3445" t="0"/>
          <a:stretch/>
        </p:blipFill>
        <p:spPr>
          <a:xfrm>
            <a:off x="2735375" y="6850"/>
            <a:ext cx="7450800" cy="5143500"/>
          </a:xfrm>
          <a:prstGeom prst="chevron">
            <a:avLst>
              <a:gd fmla="val 50000" name="adj"/>
            </a:avLst>
          </a:prstGeom>
          <a:noFill/>
          <a:ln>
            <a:noFill/>
          </a:ln>
          <a:effectLst>
            <a:outerShdw blurRad="200025" rotWithShape="0" algn="bl" dir="5400000" dist="19050">
              <a:srgbClr val="000000">
                <a:alpha val="2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5"/>
          <p:cNvSpPr txBox="1"/>
          <p:nvPr>
            <p:ph type="ctrTitle"/>
          </p:nvPr>
        </p:nvSpPr>
        <p:spPr>
          <a:xfrm>
            <a:off x="3822200" y="630000"/>
            <a:ext cx="4830300" cy="19110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700"/>
              <a:buNone/>
            </a:pPr>
            <a:r>
              <a:rPr lang="en"/>
              <a:t>Divider Slide 2</a:t>
            </a:r>
            <a:endParaRPr/>
          </a:p>
        </p:txBody>
      </p:sp>
      <p:sp>
        <p:nvSpPr>
          <p:cNvPr id="198" name="Google Shape;198;p25"/>
          <p:cNvSpPr txBox="1"/>
          <p:nvPr>
            <p:ph idx="1" type="subTitle"/>
          </p:nvPr>
        </p:nvSpPr>
        <p:spPr>
          <a:xfrm>
            <a:off x="3822200" y="2669950"/>
            <a:ext cx="4830300" cy="844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lang="en"/>
              <a:t>Sub-header</a:t>
            </a:r>
            <a:endParaRPr/>
          </a:p>
          <a:p>
            <a:pPr indent="0" lvl="0" marL="0" rtl="0" algn="l">
              <a:lnSpc>
                <a:spcPct val="100000"/>
              </a:lnSpc>
              <a:spcBef>
                <a:spcPts val="0"/>
              </a:spcBef>
              <a:spcAft>
                <a:spcPts val="0"/>
              </a:spcAft>
              <a:buSzPts val="24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88" name="Shape 388"/>
        <p:cNvGrpSpPr/>
        <p:nvPr/>
      </p:nvGrpSpPr>
      <p:grpSpPr>
        <a:xfrm>
          <a:off x="0" y="0"/>
          <a:ext cx="0" cy="0"/>
          <a:chOff x="0" y="0"/>
          <a:chExt cx="0" cy="0"/>
        </a:xfrm>
      </p:grpSpPr>
      <p:sp>
        <p:nvSpPr>
          <p:cNvPr id="389" name="Google Shape;389;p43"/>
          <p:cNvSpPr txBox="1"/>
          <p:nvPr>
            <p:ph idx="4294967295" type="title"/>
          </p:nvPr>
        </p:nvSpPr>
        <p:spPr>
          <a:xfrm>
            <a:off x="516875" y="0"/>
            <a:ext cx="3344400" cy="51435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400"/>
              <a:buNone/>
            </a:pPr>
            <a:r>
              <a:rPr lang="en">
                <a:solidFill>
                  <a:schemeClr val="accent1"/>
                </a:solidFill>
              </a:rPr>
              <a:t>Dramatic Text &amp; Photo 2</a:t>
            </a:r>
            <a:endParaRPr>
              <a:solidFill>
                <a:schemeClr val="accent1"/>
              </a:solidFill>
            </a:endParaRPr>
          </a:p>
        </p:txBody>
      </p:sp>
      <p:pic>
        <p:nvPicPr>
          <p:cNvPr id="390" name="Google Shape;390;p43"/>
          <p:cNvPicPr preferRelativeResize="0"/>
          <p:nvPr>
            <p:ph idx="2" type="pic"/>
          </p:nvPr>
        </p:nvPicPr>
        <p:blipFill rotWithShape="1">
          <a:blip r:embed="rId3">
            <a:alphaModFix/>
          </a:blip>
          <a:srcRect b="0" l="-931" r="23285" t="0"/>
          <a:stretch/>
        </p:blipFill>
        <p:spPr>
          <a:xfrm>
            <a:off x="2072600" y="-1085850"/>
            <a:ext cx="10098000" cy="7315200"/>
          </a:xfrm>
          <a:prstGeom prst="chevron">
            <a:avLst>
              <a:gd fmla="val 50000" name="adj"/>
            </a:avLst>
          </a:prstGeom>
          <a:noFill/>
          <a:ln>
            <a:noFill/>
          </a:ln>
          <a:effectLst>
            <a:outerShdw blurRad="171450" rotWithShape="0" algn="bl" dir="5400000" dist="19050">
              <a:srgbClr val="000000">
                <a:alpha val="7840"/>
              </a:srgbClr>
            </a:outerShdw>
          </a:effectLst>
        </p:spPr>
      </p:pic>
      <p:pic>
        <p:nvPicPr>
          <p:cNvPr id="391" name="Google Shape;391;p43"/>
          <p:cNvPicPr preferRelativeResize="0"/>
          <p:nvPr>
            <p:ph idx="3" type="pic"/>
          </p:nvPr>
        </p:nvPicPr>
        <p:blipFill rotWithShape="1">
          <a:blip r:embed="rId4">
            <a:alphaModFix/>
          </a:blip>
          <a:srcRect b="0" l="-2484" r="24838" t="0"/>
          <a:stretch/>
        </p:blipFill>
        <p:spPr>
          <a:xfrm>
            <a:off x="-3748850" y="-1085850"/>
            <a:ext cx="10098000" cy="7315200"/>
          </a:xfrm>
          <a:prstGeom prst="chevron">
            <a:avLst>
              <a:gd fmla="val 50000" name="adj"/>
            </a:avLst>
          </a:prstGeom>
          <a:noFill/>
          <a:ln>
            <a:noFill/>
          </a:ln>
          <a:effectLst>
            <a:outerShdw blurRad="171450" rotWithShape="0" algn="bl" dir="5400000" dist="19050">
              <a:srgbClr val="000000">
                <a:alpha val="784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4"/>
          <p:cNvSpPr txBox="1"/>
          <p:nvPr>
            <p:ph idx="12" type="sldNum"/>
          </p:nvPr>
        </p:nvSpPr>
        <p:spPr>
          <a:xfrm>
            <a:off x="7805634" y="44789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397" name="Google Shape;397;p44"/>
          <p:cNvSpPr txBox="1"/>
          <p:nvPr>
            <p:ph type="title"/>
          </p:nvPr>
        </p:nvSpPr>
        <p:spPr>
          <a:xfrm>
            <a:off x="606225" y="269300"/>
            <a:ext cx="8382000" cy="859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3600"/>
              <a:buNone/>
            </a:pPr>
            <a:r>
              <a:rPr lang="en"/>
              <a:t>Header</a:t>
            </a:r>
            <a:endParaRPr/>
          </a:p>
        </p:txBody>
      </p:sp>
      <p:sp>
        <p:nvSpPr>
          <p:cNvPr id="398" name="Google Shape;398;p44"/>
          <p:cNvSpPr txBox="1"/>
          <p:nvPr>
            <p:ph idx="1" type="body"/>
          </p:nvPr>
        </p:nvSpPr>
        <p:spPr>
          <a:xfrm>
            <a:off x="606225" y="1130250"/>
            <a:ext cx="3755400" cy="2883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600"/>
              <a:buNone/>
            </a:pPr>
            <a:r>
              <a:t/>
            </a:r>
            <a:endParaRPr sz="1400">
              <a:solidFill>
                <a:srgbClr val="666666"/>
              </a:solidFill>
              <a:latin typeface="Arial"/>
              <a:ea typeface="Arial"/>
              <a:cs typeface="Arial"/>
              <a:sym typeface="Arial"/>
            </a:endParaRPr>
          </a:p>
        </p:txBody>
      </p:sp>
      <p:sp>
        <p:nvSpPr>
          <p:cNvPr id="399" name="Google Shape;399;p44"/>
          <p:cNvSpPr txBox="1"/>
          <p:nvPr>
            <p:ph idx="3" type="subTitle"/>
          </p:nvPr>
        </p:nvSpPr>
        <p:spPr>
          <a:xfrm>
            <a:off x="4089400" y="4630425"/>
            <a:ext cx="3530700" cy="1932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1600"/>
              </a:spcAft>
              <a:buSzPts val="1200"/>
              <a:buNone/>
            </a:pPr>
            <a:r>
              <a:rPr lang="en">
                <a:solidFill>
                  <a:schemeClr val="dk1"/>
                </a:solidFill>
              </a:rPr>
              <a:t>Presentation Title</a:t>
            </a:r>
            <a:endParaRPr>
              <a:solidFill>
                <a:schemeClr val="dk1"/>
              </a:solidFill>
            </a:endParaRPr>
          </a:p>
        </p:txBody>
      </p:sp>
      <p:sp>
        <p:nvSpPr>
          <p:cNvPr id="400" name="Google Shape;400;p44"/>
          <p:cNvSpPr txBox="1"/>
          <p:nvPr>
            <p:ph idx="1" type="body"/>
          </p:nvPr>
        </p:nvSpPr>
        <p:spPr>
          <a:xfrm>
            <a:off x="4827525" y="1128500"/>
            <a:ext cx="3755400" cy="2883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600"/>
              <a:buNone/>
            </a:pPr>
            <a:r>
              <a:t/>
            </a:r>
            <a:endParaRPr sz="1400">
              <a:solidFill>
                <a:srgbClr val="666666"/>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6"/>
          <p:cNvSpPr txBox="1"/>
          <p:nvPr>
            <p:ph type="ctrTitle"/>
          </p:nvPr>
        </p:nvSpPr>
        <p:spPr>
          <a:xfrm>
            <a:off x="3822200" y="630000"/>
            <a:ext cx="4830300" cy="19110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700"/>
              <a:buNone/>
            </a:pPr>
            <a:r>
              <a:rPr lang="en">
                <a:solidFill>
                  <a:srgbClr val="282828"/>
                </a:solidFill>
              </a:rPr>
              <a:t>Divider Slide 2</a:t>
            </a:r>
            <a:endParaRPr>
              <a:solidFill>
                <a:srgbClr val="282828"/>
              </a:solidFill>
            </a:endParaRPr>
          </a:p>
        </p:txBody>
      </p:sp>
      <p:sp>
        <p:nvSpPr>
          <p:cNvPr id="204" name="Google Shape;204;p26"/>
          <p:cNvSpPr txBox="1"/>
          <p:nvPr>
            <p:ph idx="1" type="subTitle"/>
          </p:nvPr>
        </p:nvSpPr>
        <p:spPr>
          <a:xfrm>
            <a:off x="3822200" y="2669950"/>
            <a:ext cx="4830300" cy="844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400"/>
              <a:buNone/>
            </a:pPr>
            <a:r>
              <a:rPr lang="en"/>
              <a:t>Sub-header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7"/>
          <p:cNvSpPr txBox="1"/>
          <p:nvPr>
            <p:ph type="ctrTitle"/>
          </p:nvPr>
        </p:nvSpPr>
        <p:spPr>
          <a:xfrm>
            <a:off x="3822200" y="630000"/>
            <a:ext cx="4830300" cy="19110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700"/>
              <a:buNone/>
            </a:pPr>
            <a:r>
              <a:rPr lang="en"/>
              <a:t>Divider Slide 3</a:t>
            </a:r>
            <a:endParaRPr/>
          </a:p>
        </p:txBody>
      </p:sp>
      <p:sp>
        <p:nvSpPr>
          <p:cNvPr id="210" name="Google Shape;210;p27"/>
          <p:cNvSpPr txBox="1"/>
          <p:nvPr>
            <p:ph idx="1" type="subTitle"/>
          </p:nvPr>
        </p:nvSpPr>
        <p:spPr>
          <a:xfrm>
            <a:off x="3822200" y="2669950"/>
            <a:ext cx="4830300" cy="844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lang="en"/>
              <a:t>Sub-header</a:t>
            </a:r>
            <a:endParaRPr/>
          </a:p>
          <a:p>
            <a:pPr indent="0" lvl="0" marL="0" rtl="0" algn="l">
              <a:lnSpc>
                <a:spcPct val="100000"/>
              </a:lnSpc>
              <a:spcBef>
                <a:spcPts val="0"/>
              </a:spcBef>
              <a:spcAft>
                <a:spcPts val="0"/>
              </a:spcAft>
              <a:buSzPts val="2400"/>
              <a:buNone/>
            </a:pPr>
            <a:r>
              <a:t/>
            </a:r>
            <a:endParaRPr/>
          </a:p>
          <a:p>
            <a:pPr indent="0" lvl="0" marL="0" rtl="0" algn="l">
              <a:lnSpc>
                <a:spcPct val="100000"/>
              </a:lnSpc>
              <a:spcBef>
                <a:spcPts val="0"/>
              </a:spcBef>
              <a:spcAft>
                <a:spcPts val="0"/>
              </a:spcAft>
              <a:buSzPts val="24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8"/>
          <p:cNvSpPr txBox="1"/>
          <p:nvPr>
            <p:ph type="title"/>
          </p:nvPr>
        </p:nvSpPr>
        <p:spPr>
          <a:xfrm>
            <a:off x="606225" y="385025"/>
            <a:ext cx="8382000" cy="626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3600"/>
              <a:buNone/>
            </a:pPr>
            <a:r>
              <a:rPr lang="en"/>
              <a:t>Header</a:t>
            </a:r>
            <a:endParaRPr/>
          </a:p>
        </p:txBody>
      </p:sp>
      <p:sp>
        <p:nvSpPr>
          <p:cNvPr id="216" name="Google Shape;216;p28"/>
          <p:cNvSpPr txBox="1"/>
          <p:nvPr>
            <p:ph idx="4294967295" type="body"/>
          </p:nvPr>
        </p:nvSpPr>
        <p:spPr>
          <a:xfrm>
            <a:off x="638675" y="1107725"/>
            <a:ext cx="6219300" cy="2442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2400"/>
              <a:buNone/>
            </a:pPr>
            <a:r>
              <a:rPr lang="en" sz="2200">
                <a:solidFill>
                  <a:schemeClr val="dk2"/>
                </a:solidFill>
                <a:latin typeface="Source Sans Pro"/>
                <a:ea typeface="Source Sans Pro"/>
                <a:cs typeface="Source Sans Pro"/>
                <a:sym typeface="Source Sans Pro"/>
              </a:rPr>
              <a:t>Lorem ipsum dolor sit amet, mel clita vituperatoribus id, est ea harum oratio. Duo no putent blandit vituperatoribus. Vide modus has no, in mazim everti iisque cum. Accumsan fabellas suavitate ea eam, qui sint dicunt quaestio ex.</a:t>
            </a:r>
            <a:endParaRPr sz="2200">
              <a:solidFill>
                <a:schemeClr val="dk2"/>
              </a:solidFill>
              <a:latin typeface="Source Sans Pro"/>
              <a:ea typeface="Source Sans Pro"/>
              <a:cs typeface="Source Sans Pro"/>
              <a:sym typeface="Source Sans Pro"/>
            </a:endParaRPr>
          </a:p>
          <a:p>
            <a:pPr indent="0" lvl="0" marL="0" rtl="0" algn="l">
              <a:lnSpc>
                <a:spcPct val="115000"/>
              </a:lnSpc>
              <a:spcBef>
                <a:spcPts val="1600"/>
              </a:spcBef>
              <a:spcAft>
                <a:spcPts val="0"/>
              </a:spcAft>
              <a:buSzPts val="2400"/>
              <a:buNone/>
            </a:pPr>
            <a:r>
              <a:t/>
            </a:r>
            <a:endParaRPr>
              <a:latin typeface="Source Sans Pro"/>
              <a:ea typeface="Source Sans Pro"/>
              <a:cs typeface="Source Sans Pro"/>
              <a:sym typeface="Source Sans Pro"/>
            </a:endParaRPr>
          </a:p>
          <a:p>
            <a:pPr indent="0" lvl="0" marL="0" rtl="0" algn="l">
              <a:lnSpc>
                <a:spcPct val="115000"/>
              </a:lnSpc>
              <a:spcBef>
                <a:spcPts val="1600"/>
              </a:spcBef>
              <a:spcAft>
                <a:spcPts val="1600"/>
              </a:spcAft>
              <a:buSzPts val="2400"/>
              <a:buNone/>
            </a:pPr>
            <a:r>
              <a:t/>
            </a:r>
            <a:endParaRPr>
              <a:latin typeface="Source Sans Pro"/>
              <a:ea typeface="Source Sans Pro"/>
              <a:cs typeface="Source Sans Pro"/>
              <a:sym typeface="Source Sans Pro"/>
            </a:endParaRPr>
          </a:p>
        </p:txBody>
      </p:sp>
      <p:sp>
        <p:nvSpPr>
          <p:cNvPr id="217" name="Google Shape;217;p28"/>
          <p:cNvSpPr txBox="1"/>
          <p:nvPr>
            <p:ph idx="12" type="sldNum"/>
          </p:nvPr>
        </p:nvSpPr>
        <p:spPr>
          <a:xfrm>
            <a:off x="7805634" y="44789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218" name="Google Shape;218;p28"/>
          <p:cNvSpPr txBox="1"/>
          <p:nvPr>
            <p:ph idx="2" type="subTitle"/>
          </p:nvPr>
        </p:nvSpPr>
        <p:spPr>
          <a:xfrm>
            <a:off x="4089400" y="4630425"/>
            <a:ext cx="3530700" cy="1932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1600"/>
              </a:spcAft>
              <a:buSzPts val="1200"/>
              <a:buNone/>
            </a:pPr>
            <a:r>
              <a:rPr lang="en">
                <a:solidFill>
                  <a:schemeClr val="dk1"/>
                </a:solidFill>
              </a:rPr>
              <a:t>Presentation Title</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29"/>
          <p:cNvPicPr preferRelativeResize="0"/>
          <p:nvPr>
            <p:ph idx="2" type="pic"/>
          </p:nvPr>
        </p:nvPicPr>
        <p:blipFill rotWithShape="1">
          <a:blip r:embed="rId3">
            <a:alphaModFix/>
          </a:blip>
          <a:srcRect b="0" l="19556" r="19555" t="0"/>
          <a:stretch/>
        </p:blipFill>
        <p:spPr>
          <a:xfrm>
            <a:off x="3436275" y="-101925"/>
            <a:ext cx="5839699" cy="5470500"/>
          </a:xfrm>
          <a:prstGeom prst="rect">
            <a:avLst/>
          </a:prstGeom>
          <a:noFill/>
          <a:ln>
            <a:noFill/>
          </a:ln>
        </p:spPr>
      </p:pic>
      <p:sp>
        <p:nvSpPr>
          <p:cNvPr id="224" name="Google Shape;224;p29"/>
          <p:cNvSpPr txBox="1"/>
          <p:nvPr>
            <p:ph type="title"/>
          </p:nvPr>
        </p:nvSpPr>
        <p:spPr>
          <a:xfrm>
            <a:off x="633375" y="662500"/>
            <a:ext cx="2414700" cy="1056600"/>
          </a:xfrm>
          <a:prstGeom prst="rect">
            <a:avLst/>
          </a:prstGeom>
          <a:noFill/>
          <a:ln>
            <a:noFill/>
          </a:ln>
        </p:spPr>
        <p:txBody>
          <a:bodyPr anchorCtr="0" anchor="b" bIns="0" lIns="0" spcFirstLastPara="1" rIns="0" wrap="square" tIns="0">
            <a:noAutofit/>
          </a:bodyPr>
          <a:lstStyle/>
          <a:p>
            <a:pPr indent="0" lvl="0" marL="0" rtl="0" algn="l">
              <a:lnSpc>
                <a:spcPct val="75000"/>
              </a:lnSpc>
              <a:spcBef>
                <a:spcPts val="0"/>
              </a:spcBef>
              <a:spcAft>
                <a:spcPts val="0"/>
              </a:spcAft>
              <a:buSzPts val="2000"/>
              <a:buNone/>
            </a:pPr>
            <a:r>
              <a:rPr lang="en" sz="2000"/>
              <a:t>TEXT WITH PHOTO</a:t>
            </a:r>
            <a:endParaRPr sz="2000"/>
          </a:p>
        </p:txBody>
      </p:sp>
      <p:sp>
        <p:nvSpPr>
          <p:cNvPr id="225" name="Google Shape;225;p29"/>
          <p:cNvSpPr txBox="1"/>
          <p:nvPr>
            <p:ph idx="3" type="title"/>
          </p:nvPr>
        </p:nvSpPr>
        <p:spPr>
          <a:xfrm>
            <a:off x="633375" y="1897100"/>
            <a:ext cx="2414700" cy="2223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300"/>
              <a:buNone/>
            </a:pPr>
            <a:r>
              <a:rPr b="0" lang="en"/>
              <a:t>Body copy goes here</a:t>
            </a:r>
            <a:endParaRPr b="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231" name="Google Shape;231;p30"/>
          <p:cNvPicPr preferRelativeResize="0"/>
          <p:nvPr>
            <p:ph idx="2" type="pic"/>
          </p:nvPr>
        </p:nvPicPr>
        <p:blipFill rotWithShape="1">
          <a:blip r:embed="rId3">
            <a:alphaModFix/>
          </a:blip>
          <a:srcRect b="3135" l="1040" r="3374" t="1279"/>
          <a:stretch/>
        </p:blipFill>
        <p:spPr>
          <a:xfrm>
            <a:off x="3415100" y="2578600"/>
            <a:ext cx="5808901" cy="2730000"/>
          </a:xfrm>
          <a:prstGeom prst="rect">
            <a:avLst/>
          </a:prstGeom>
          <a:noFill/>
          <a:ln cap="flat" cmpd="sng" w="76200">
            <a:solidFill>
              <a:schemeClr val="lt1"/>
            </a:solidFill>
            <a:prstDash val="solid"/>
            <a:round/>
            <a:headEnd len="sm" w="sm" type="none"/>
            <a:tailEnd len="sm" w="sm" type="none"/>
          </a:ln>
        </p:spPr>
      </p:pic>
      <p:pic>
        <p:nvPicPr>
          <p:cNvPr id="232" name="Google Shape;232;p30"/>
          <p:cNvPicPr preferRelativeResize="0"/>
          <p:nvPr>
            <p:ph idx="3" type="pic"/>
          </p:nvPr>
        </p:nvPicPr>
        <p:blipFill rotWithShape="1">
          <a:blip r:embed="rId4">
            <a:alphaModFix/>
          </a:blip>
          <a:srcRect b="0" l="896" r="4781" t="0"/>
          <a:stretch/>
        </p:blipFill>
        <p:spPr>
          <a:xfrm>
            <a:off x="3415100" y="-123775"/>
            <a:ext cx="3399301" cy="2637001"/>
          </a:xfrm>
          <a:prstGeom prst="rect">
            <a:avLst/>
          </a:prstGeom>
          <a:noFill/>
          <a:ln cap="flat" cmpd="sng" w="76200">
            <a:solidFill>
              <a:schemeClr val="lt1"/>
            </a:solidFill>
            <a:prstDash val="solid"/>
            <a:round/>
            <a:headEnd len="sm" w="sm" type="none"/>
            <a:tailEnd len="sm" w="sm" type="none"/>
          </a:ln>
        </p:spPr>
      </p:pic>
      <p:pic>
        <p:nvPicPr>
          <p:cNvPr id="233" name="Google Shape;233;p30"/>
          <p:cNvPicPr preferRelativeResize="0"/>
          <p:nvPr>
            <p:ph idx="4" type="pic"/>
          </p:nvPr>
        </p:nvPicPr>
        <p:blipFill rotWithShape="1">
          <a:blip r:embed="rId5">
            <a:alphaModFix/>
          </a:blip>
          <a:srcRect b="0" l="42111" r="-16316" t="0"/>
          <a:stretch/>
        </p:blipFill>
        <p:spPr>
          <a:xfrm>
            <a:off x="6901675" y="-123775"/>
            <a:ext cx="2322299" cy="2636999"/>
          </a:xfrm>
          <a:prstGeom prst="rect">
            <a:avLst/>
          </a:prstGeom>
          <a:noFill/>
          <a:ln cap="flat" cmpd="sng" w="76200">
            <a:solidFill>
              <a:schemeClr val="lt1"/>
            </a:solidFill>
            <a:prstDash val="solid"/>
            <a:round/>
            <a:headEnd len="sm" w="sm" type="none"/>
            <a:tailEnd len="sm" w="sm" type="none"/>
          </a:ln>
        </p:spPr>
      </p:pic>
      <p:sp>
        <p:nvSpPr>
          <p:cNvPr id="234" name="Google Shape;234;p30"/>
          <p:cNvSpPr txBox="1"/>
          <p:nvPr>
            <p:ph type="title"/>
          </p:nvPr>
        </p:nvSpPr>
        <p:spPr>
          <a:xfrm>
            <a:off x="633375" y="662500"/>
            <a:ext cx="2414700" cy="1056600"/>
          </a:xfrm>
          <a:prstGeom prst="rect">
            <a:avLst/>
          </a:prstGeom>
          <a:noFill/>
          <a:ln>
            <a:noFill/>
          </a:ln>
        </p:spPr>
        <p:txBody>
          <a:bodyPr anchorCtr="0" anchor="b" bIns="0" lIns="0" spcFirstLastPara="1" rIns="0" wrap="square" tIns="0">
            <a:noAutofit/>
          </a:bodyPr>
          <a:lstStyle/>
          <a:p>
            <a:pPr indent="0" lvl="0" marL="0" rtl="0" algn="l">
              <a:lnSpc>
                <a:spcPct val="75000"/>
              </a:lnSpc>
              <a:spcBef>
                <a:spcPts val="0"/>
              </a:spcBef>
              <a:spcAft>
                <a:spcPts val="0"/>
              </a:spcAft>
              <a:buSzPts val="2000"/>
              <a:buNone/>
            </a:pPr>
            <a:r>
              <a:rPr lang="en" sz="2000"/>
              <a:t>TEXT WITH PHOTOS </a:t>
            </a:r>
            <a:endParaRPr sz="2000"/>
          </a:p>
        </p:txBody>
      </p:sp>
      <p:sp>
        <p:nvSpPr>
          <p:cNvPr id="235" name="Google Shape;235;p30"/>
          <p:cNvSpPr txBox="1"/>
          <p:nvPr>
            <p:ph idx="5" type="title"/>
          </p:nvPr>
        </p:nvSpPr>
        <p:spPr>
          <a:xfrm>
            <a:off x="633375" y="1897100"/>
            <a:ext cx="2414700" cy="2223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300"/>
              <a:buNone/>
            </a:pPr>
            <a:r>
              <a:t/>
            </a:r>
            <a:endParaRPr b="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1"/>
          <p:cNvSpPr txBox="1"/>
          <p:nvPr>
            <p:ph type="title"/>
          </p:nvPr>
        </p:nvSpPr>
        <p:spPr>
          <a:xfrm>
            <a:off x="606225" y="269300"/>
            <a:ext cx="8382000" cy="859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Header</a:t>
            </a:r>
            <a:endParaRPr/>
          </a:p>
        </p:txBody>
      </p:sp>
      <p:sp>
        <p:nvSpPr>
          <p:cNvPr id="241" name="Google Shape;241;p31"/>
          <p:cNvSpPr txBox="1"/>
          <p:nvPr>
            <p:ph idx="1" type="body"/>
          </p:nvPr>
        </p:nvSpPr>
        <p:spPr>
          <a:xfrm>
            <a:off x="638675" y="1089250"/>
            <a:ext cx="3183600" cy="3114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600"/>
              <a:t>Lorem ipsum dolor sit amet, mel clita vituperatoribus id, est ea harum oratio. Duo no putent blandit vituperatoribus. Vide modus has no, in mazim everti iisque cum. Accumsan fabellas suavitate ea eam, qui sint dicunt quaestio ex.</a:t>
            </a:r>
            <a:endParaRPr sz="1600"/>
          </a:p>
          <a:p>
            <a:pPr indent="0" lvl="0" marL="0" rtl="0" algn="l">
              <a:spcBef>
                <a:spcPts val="0"/>
              </a:spcBef>
              <a:spcAft>
                <a:spcPts val="0"/>
              </a:spcAft>
              <a:buNone/>
            </a:pPr>
            <a:r>
              <a:t/>
            </a:r>
            <a:endParaRPr sz="1600"/>
          </a:p>
        </p:txBody>
      </p:sp>
      <p:sp>
        <p:nvSpPr>
          <p:cNvPr id="242" name="Google Shape;242;p31"/>
          <p:cNvSpPr txBox="1"/>
          <p:nvPr>
            <p:ph idx="2" type="body"/>
          </p:nvPr>
        </p:nvSpPr>
        <p:spPr>
          <a:xfrm>
            <a:off x="4089400" y="1089250"/>
            <a:ext cx="3183600" cy="31149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1600"/>
              <a:t>Lorem ipsum dolor sit amet, mel clita vituperatoribus id, est ea harum oratio. Duo no putent blandit vituperatoribus. Vide modus has no, in mazim everti iisque cum. Accumsan fabellas suavitate ea eam, qui sint dicunt quaestio ex.</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None/>
            </a:pPr>
            <a:r>
              <a:t/>
            </a:r>
            <a:endParaRPr sz="1600"/>
          </a:p>
        </p:txBody>
      </p:sp>
      <p:sp>
        <p:nvSpPr>
          <p:cNvPr id="243" name="Google Shape;243;p31"/>
          <p:cNvSpPr txBox="1"/>
          <p:nvPr>
            <p:ph idx="12" type="sldNum"/>
          </p:nvPr>
        </p:nvSpPr>
        <p:spPr>
          <a:xfrm>
            <a:off x="7805634" y="44789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a:p>
            <a:pPr indent="0" lvl="0" marL="0" rtl="0" algn="r">
              <a:spcBef>
                <a:spcPts val="0"/>
              </a:spcBef>
              <a:spcAft>
                <a:spcPts val="0"/>
              </a:spcAft>
              <a:buClr>
                <a:srgbClr val="000000"/>
              </a:buClr>
              <a:buSzPts val="1300"/>
              <a:buFont typeface="Arial"/>
              <a:buNone/>
            </a:pPr>
            <a:r>
              <a:t/>
            </a:r>
            <a:endParaRPr b="0" sz="1300"/>
          </a:p>
        </p:txBody>
      </p:sp>
      <p:sp>
        <p:nvSpPr>
          <p:cNvPr id="244" name="Google Shape;244;p31"/>
          <p:cNvSpPr txBox="1"/>
          <p:nvPr>
            <p:ph idx="3" type="subTitle"/>
          </p:nvPr>
        </p:nvSpPr>
        <p:spPr>
          <a:xfrm>
            <a:off x="4089400" y="4630425"/>
            <a:ext cx="3530700" cy="193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2"/>
          <p:cNvSpPr txBox="1"/>
          <p:nvPr>
            <p:ph idx="12" type="sldNum"/>
          </p:nvPr>
        </p:nvSpPr>
        <p:spPr>
          <a:xfrm>
            <a:off x="7805634" y="44789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a:p>
            <a:pPr indent="0" lvl="0" marL="0" rtl="0" algn="r">
              <a:spcBef>
                <a:spcPts val="0"/>
              </a:spcBef>
              <a:spcAft>
                <a:spcPts val="0"/>
              </a:spcAft>
              <a:buClr>
                <a:srgbClr val="000000"/>
              </a:buClr>
              <a:buSzPts val="1300"/>
              <a:buFont typeface="Arial"/>
              <a:buNone/>
            </a:pPr>
            <a:r>
              <a:t/>
            </a:r>
            <a:endParaRPr b="0" sz="1300"/>
          </a:p>
        </p:txBody>
      </p:sp>
      <p:sp>
        <p:nvSpPr>
          <p:cNvPr id="250" name="Google Shape;250;p32"/>
          <p:cNvSpPr txBox="1"/>
          <p:nvPr>
            <p:ph idx="1" type="subTitle"/>
          </p:nvPr>
        </p:nvSpPr>
        <p:spPr>
          <a:xfrm>
            <a:off x="4089400" y="4630425"/>
            <a:ext cx="3530700" cy="193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51" name="Google Shape;251;p32"/>
          <p:cNvSpPr txBox="1"/>
          <p:nvPr>
            <p:ph type="title"/>
          </p:nvPr>
        </p:nvSpPr>
        <p:spPr>
          <a:xfrm>
            <a:off x="606225" y="385025"/>
            <a:ext cx="8382000" cy="626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Header</a:t>
            </a:r>
            <a:endParaRPr/>
          </a:p>
        </p:txBody>
      </p:sp>
      <p:sp>
        <p:nvSpPr>
          <p:cNvPr id="252" name="Google Shape;252;p32"/>
          <p:cNvSpPr txBox="1"/>
          <p:nvPr>
            <p:ph idx="2" type="subTitle"/>
          </p:nvPr>
        </p:nvSpPr>
        <p:spPr>
          <a:xfrm>
            <a:off x="688825" y="1134050"/>
            <a:ext cx="2511900" cy="414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Subheader</a:t>
            </a:r>
            <a:endParaRPr/>
          </a:p>
        </p:txBody>
      </p:sp>
      <p:sp>
        <p:nvSpPr>
          <p:cNvPr id="253" name="Google Shape;253;p32"/>
          <p:cNvSpPr txBox="1"/>
          <p:nvPr>
            <p:ph idx="3" type="body"/>
          </p:nvPr>
        </p:nvSpPr>
        <p:spPr>
          <a:xfrm>
            <a:off x="688825" y="1671075"/>
            <a:ext cx="2511900" cy="2265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Lorem ipsum dolor sit amet, mel clita vituperatoribus id, est ea harum oratio. Duo no putent blandit vituperatoribus. Vide modus has no, in mazim everti iisque cum. Accumsan fabellas suavitate ea eam, qui sint dicunt quaestio ex.</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54" name="Google Shape;254;p32"/>
          <p:cNvSpPr txBox="1"/>
          <p:nvPr>
            <p:ph idx="4" type="subTitle"/>
          </p:nvPr>
        </p:nvSpPr>
        <p:spPr>
          <a:xfrm>
            <a:off x="3526300" y="1134050"/>
            <a:ext cx="2511900" cy="4146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Subheader</a:t>
            </a:r>
            <a:endParaRPr/>
          </a:p>
        </p:txBody>
      </p:sp>
      <p:sp>
        <p:nvSpPr>
          <p:cNvPr id="255" name="Google Shape;255;p32"/>
          <p:cNvSpPr txBox="1"/>
          <p:nvPr>
            <p:ph idx="5" type="body"/>
          </p:nvPr>
        </p:nvSpPr>
        <p:spPr>
          <a:xfrm>
            <a:off x="3526300" y="1671075"/>
            <a:ext cx="2511900" cy="22653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Lorem ipsum dolor sit amet, mel clita vituperatoribus id, est ea harum oratio. Duo no putent blandit vituperatoribus. Vide modus has no, in mazim everti iisque cum. Accumsan fabellas suavitate ea eam, qui sint dicunt quaestio ex.</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56" name="Google Shape;256;p32"/>
          <p:cNvSpPr txBox="1"/>
          <p:nvPr>
            <p:ph idx="6" type="subTitle"/>
          </p:nvPr>
        </p:nvSpPr>
        <p:spPr>
          <a:xfrm>
            <a:off x="6363775" y="1134050"/>
            <a:ext cx="2511900" cy="4146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Subheader</a:t>
            </a:r>
            <a:endParaRPr/>
          </a:p>
        </p:txBody>
      </p:sp>
      <p:sp>
        <p:nvSpPr>
          <p:cNvPr id="257" name="Google Shape;257;p32"/>
          <p:cNvSpPr txBox="1"/>
          <p:nvPr>
            <p:ph idx="7" type="body"/>
          </p:nvPr>
        </p:nvSpPr>
        <p:spPr>
          <a:xfrm>
            <a:off x="6363775" y="1671075"/>
            <a:ext cx="2511900" cy="22653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Lorem ipsum dolor sit amet, mel clita vituperatoribus id, est ea harum oratio. Duo no putent blandit vituperatoribus. Vide modus has no, in mazim everti iisque cum. Accumsan fabellas suavitate ea eam, qui sint dicunt quaestio ex.</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earlessly Forward / LIGHT">
  <a:themeElements>
    <a:clrScheme name="Simple Light">
      <a:dk1>
        <a:srgbClr val="000000"/>
      </a:dk1>
      <a:lt1>
        <a:srgbClr val="FFFFFF"/>
      </a:lt1>
      <a:dk2>
        <a:srgbClr val="636363"/>
      </a:dk2>
      <a:lt2>
        <a:srgbClr val="E6E6E6"/>
      </a:lt2>
      <a:accent1>
        <a:srgbClr val="E21833"/>
      </a:accent1>
      <a:accent2>
        <a:srgbClr val="A41124"/>
      </a:accent2>
      <a:accent3>
        <a:srgbClr val="820E1D"/>
      </a:accent3>
      <a:accent4>
        <a:srgbClr val="FFD200"/>
      </a:accent4>
      <a:accent5>
        <a:srgbClr val="CBA700"/>
      </a:accent5>
      <a:accent6>
        <a:srgbClr val="715D00"/>
      </a:accent6>
      <a:hlink>
        <a:srgbClr val="E218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